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82" r:id="rId3"/>
    <p:sldId id="283" r:id="rId4"/>
    <p:sldId id="284" r:id="rId5"/>
    <p:sldId id="257" r:id="rId6"/>
    <p:sldId id="263" r:id="rId7"/>
    <p:sldId id="264" r:id="rId8"/>
    <p:sldId id="265" r:id="rId9"/>
    <p:sldId id="266" r:id="rId10"/>
    <p:sldId id="285" r:id="rId11"/>
    <p:sldId id="286" r:id="rId12"/>
    <p:sldId id="262" r:id="rId13"/>
    <p:sldId id="258" r:id="rId14"/>
    <p:sldId id="269" r:id="rId15"/>
    <p:sldId id="270" r:id="rId16"/>
    <p:sldId id="272" r:id="rId17"/>
    <p:sldId id="271" r:id="rId18"/>
    <p:sldId id="273" r:id="rId19"/>
    <p:sldId id="287" r:id="rId20"/>
    <p:sldId id="276" r:id="rId21"/>
    <p:sldId id="261" r:id="rId22"/>
    <p:sldId id="274" r:id="rId23"/>
    <p:sldId id="275" r:id="rId24"/>
    <p:sldId id="294" r:id="rId25"/>
    <p:sldId id="293" r:id="rId26"/>
    <p:sldId id="259" r:id="rId27"/>
    <p:sldId id="267" r:id="rId28"/>
    <p:sldId id="277" r:id="rId29"/>
    <p:sldId id="278" r:id="rId30"/>
    <p:sldId id="279" r:id="rId31"/>
    <p:sldId id="280" r:id="rId32"/>
    <p:sldId id="281" r:id="rId33"/>
    <p:sldId id="260" r:id="rId34"/>
    <p:sldId id="268" r:id="rId35"/>
    <p:sldId id="289" r:id="rId36"/>
    <p:sldId id="291" r:id="rId37"/>
    <p:sldId id="290" r:id="rId38"/>
    <p:sldId id="292" r:id="rId39"/>
    <p:sldId id="28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E03C3F-8EB9-404F-BAD3-7BECC0DC077E}" type="doc">
      <dgm:prSet loTypeId="urn:microsoft.com/office/officeart/2005/8/layout/pyramid1" loCatId="pyramid" qsTypeId="urn:microsoft.com/office/officeart/2005/8/quickstyle/simple1" qsCatId="simple" csTypeId="urn:microsoft.com/office/officeart/2005/8/colors/accent1_2" csCatId="accent1" phldr="1"/>
      <dgm:spPr/>
    </dgm:pt>
    <dgm:pt modelId="{5FA90CE6-81F7-465A-89CC-B74CD869FAE3}">
      <dgm:prSet phldrT="[Text]"/>
      <dgm:spPr/>
      <dgm:t>
        <a:bodyPr/>
        <a:lstStyle/>
        <a:p>
          <a:endParaRPr lang="en-US" dirty="0"/>
        </a:p>
      </dgm:t>
    </dgm:pt>
    <dgm:pt modelId="{1C5D2ABA-E1C1-4DF4-9B93-674992D44760}" type="parTrans" cxnId="{F3BCD865-5797-40E0-8C8C-6FFE2256683B}">
      <dgm:prSet/>
      <dgm:spPr/>
      <dgm:t>
        <a:bodyPr/>
        <a:lstStyle/>
        <a:p>
          <a:endParaRPr lang="en-US"/>
        </a:p>
      </dgm:t>
    </dgm:pt>
    <dgm:pt modelId="{E6AE29F6-5660-4EEB-9A4C-DD355428487F}" type="sibTrans" cxnId="{F3BCD865-5797-40E0-8C8C-6FFE2256683B}">
      <dgm:prSet/>
      <dgm:spPr/>
      <dgm:t>
        <a:bodyPr/>
        <a:lstStyle/>
        <a:p>
          <a:endParaRPr lang="en-US"/>
        </a:p>
      </dgm:t>
    </dgm:pt>
    <dgm:pt modelId="{D2D137FE-0171-4524-A18D-BC53ABB18A59}">
      <dgm:prSet phldrT="[Text]"/>
      <dgm:spPr/>
      <dgm:t>
        <a:bodyPr/>
        <a:lstStyle/>
        <a:p>
          <a:endParaRPr lang="en-US" dirty="0"/>
        </a:p>
      </dgm:t>
    </dgm:pt>
    <dgm:pt modelId="{857360B7-0EF0-422B-9C02-0A985B2982E7}" type="parTrans" cxnId="{25A0AB39-2026-4488-81F4-FAC0804FF36C}">
      <dgm:prSet/>
      <dgm:spPr/>
      <dgm:t>
        <a:bodyPr/>
        <a:lstStyle/>
        <a:p>
          <a:endParaRPr lang="en-US"/>
        </a:p>
      </dgm:t>
    </dgm:pt>
    <dgm:pt modelId="{A1BD52DD-7EF9-4B02-A8E5-A2C1087BC5AF}" type="sibTrans" cxnId="{25A0AB39-2026-4488-81F4-FAC0804FF36C}">
      <dgm:prSet/>
      <dgm:spPr/>
      <dgm:t>
        <a:bodyPr/>
        <a:lstStyle/>
        <a:p>
          <a:endParaRPr lang="en-US"/>
        </a:p>
      </dgm:t>
    </dgm:pt>
    <dgm:pt modelId="{27193474-FD40-46CD-B377-BB0E776CEAFA}">
      <dgm:prSet phldrT="[Text]"/>
      <dgm:spPr/>
      <dgm:t>
        <a:bodyPr/>
        <a:lstStyle/>
        <a:p>
          <a:r>
            <a:rPr lang="en-US" dirty="0" smtClean="0"/>
            <a:t>Biblical Theology</a:t>
          </a:r>
          <a:endParaRPr lang="en-US" dirty="0"/>
        </a:p>
      </dgm:t>
    </dgm:pt>
    <dgm:pt modelId="{95DBF842-E016-4FA2-82BF-14C33BEF9FB3}" type="parTrans" cxnId="{F7C59D8C-05AD-49F3-B618-921BBF56C8F9}">
      <dgm:prSet/>
      <dgm:spPr/>
      <dgm:t>
        <a:bodyPr/>
        <a:lstStyle/>
        <a:p>
          <a:endParaRPr lang="en-US"/>
        </a:p>
      </dgm:t>
    </dgm:pt>
    <dgm:pt modelId="{B55CDAEA-3FC6-4BBB-9B78-5F5485F0F27E}" type="sibTrans" cxnId="{F7C59D8C-05AD-49F3-B618-921BBF56C8F9}">
      <dgm:prSet/>
      <dgm:spPr/>
      <dgm:t>
        <a:bodyPr/>
        <a:lstStyle/>
        <a:p>
          <a:endParaRPr lang="en-US"/>
        </a:p>
      </dgm:t>
    </dgm:pt>
    <dgm:pt modelId="{B1945DB1-C440-4293-A053-77C5DF50D3F5}" type="pres">
      <dgm:prSet presAssocID="{1DE03C3F-8EB9-404F-BAD3-7BECC0DC077E}" presName="Name0" presStyleCnt="0">
        <dgm:presLayoutVars>
          <dgm:dir/>
          <dgm:animLvl val="lvl"/>
          <dgm:resizeHandles val="exact"/>
        </dgm:presLayoutVars>
      </dgm:prSet>
      <dgm:spPr/>
    </dgm:pt>
    <dgm:pt modelId="{40C575BB-DBDB-4059-9340-08B6B10D574F}" type="pres">
      <dgm:prSet presAssocID="{5FA90CE6-81F7-465A-89CC-B74CD869FAE3}" presName="Name8" presStyleCnt="0"/>
      <dgm:spPr/>
    </dgm:pt>
    <dgm:pt modelId="{DFEBC49E-E15A-4B5B-A087-1785C1221D23}" type="pres">
      <dgm:prSet presAssocID="{5FA90CE6-81F7-465A-89CC-B74CD869FAE3}" presName="level" presStyleLbl="node1" presStyleIdx="0" presStyleCnt="3">
        <dgm:presLayoutVars>
          <dgm:chMax val="1"/>
          <dgm:bulletEnabled val="1"/>
        </dgm:presLayoutVars>
      </dgm:prSet>
      <dgm:spPr/>
    </dgm:pt>
    <dgm:pt modelId="{575D65C6-0508-413F-82A0-B521602AC712}" type="pres">
      <dgm:prSet presAssocID="{5FA90CE6-81F7-465A-89CC-B74CD869FAE3}" presName="levelTx" presStyleLbl="revTx" presStyleIdx="0" presStyleCnt="0">
        <dgm:presLayoutVars>
          <dgm:chMax val="1"/>
          <dgm:bulletEnabled val="1"/>
        </dgm:presLayoutVars>
      </dgm:prSet>
      <dgm:spPr/>
    </dgm:pt>
    <dgm:pt modelId="{86190F76-236C-45F8-80B4-73614B68D6D3}" type="pres">
      <dgm:prSet presAssocID="{D2D137FE-0171-4524-A18D-BC53ABB18A59}" presName="Name8" presStyleCnt="0"/>
      <dgm:spPr/>
    </dgm:pt>
    <dgm:pt modelId="{D4180231-EE23-439D-988F-85119C8EFA75}" type="pres">
      <dgm:prSet presAssocID="{D2D137FE-0171-4524-A18D-BC53ABB18A59}" presName="level" presStyleLbl="node1" presStyleIdx="1" presStyleCnt="3">
        <dgm:presLayoutVars>
          <dgm:chMax val="1"/>
          <dgm:bulletEnabled val="1"/>
        </dgm:presLayoutVars>
      </dgm:prSet>
      <dgm:spPr/>
    </dgm:pt>
    <dgm:pt modelId="{6623BB11-D11C-40F3-8B03-E5A06E01FAE3}" type="pres">
      <dgm:prSet presAssocID="{D2D137FE-0171-4524-A18D-BC53ABB18A59}" presName="levelTx" presStyleLbl="revTx" presStyleIdx="0" presStyleCnt="0">
        <dgm:presLayoutVars>
          <dgm:chMax val="1"/>
          <dgm:bulletEnabled val="1"/>
        </dgm:presLayoutVars>
      </dgm:prSet>
      <dgm:spPr/>
    </dgm:pt>
    <dgm:pt modelId="{6F9BC23D-F8A4-41FF-AD18-6D31D17C1587}" type="pres">
      <dgm:prSet presAssocID="{27193474-FD40-46CD-B377-BB0E776CEAFA}" presName="Name8" presStyleCnt="0"/>
      <dgm:spPr/>
    </dgm:pt>
    <dgm:pt modelId="{7166365A-4E51-4E02-84E0-DE7B4AE1C579}" type="pres">
      <dgm:prSet presAssocID="{27193474-FD40-46CD-B377-BB0E776CEAFA}" presName="level" presStyleLbl="node1" presStyleIdx="2" presStyleCnt="3" custLinFactNeighborY="-1426">
        <dgm:presLayoutVars>
          <dgm:chMax val="1"/>
          <dgm:bulletEnabled val="1"/>
        </dgm:presLayoutVars>
      </dgm:prSet>
      <dgm:spPr/>
      <dgm:t>
        <a:bodyPr/>
        <a:lstStyle/>
        <a:p>
          <a:endParaRPr lang="en-US"/>
        </a:p>
      </dgm:t>
    </dgm:pt>
    <dgm:pt modelId="{89E00FF8-608A-4A0E-9C01-B9EF7C3378E6}" type="pres">
      <dgm:prSet presAssocID="{27193474-FD40-46CD-B377-BB0E776CEAFA}" presName="levelTx" presStyleLbl="revTx" presStyleIdx="0" presStyleCnt="0">
        <dgm:presLayoutVars>
          <dgm:chMax val="1"/>
          <dgm:bulletEnabled val="1"/>
        </dgm:presLayoutVars>
      </dgm:prSet>
      <dgm:spPr/>
      <dgm:t>
        <a:bodyPr/>
        <a:lstStyle/>
        <a:p>
          <a:endParaRPr lang="en-US"/>
        </a:p>
      </dgm:t>
    </dgm:pt>
  </dgm:ptLst>
  <dgm:cxnLst>
    <dgm:cxn modelId="{10866D44-2ECD-4DEC-9564-6EF2FDD21080}" type="presOf" srcId="{5FA90CE6-81F7-465A-89CC-B74CD869FAE3}" destId="{575D65C6-0508-413F-82A0-B521602AC712}" srcOrd="1" destOrd="0" presId="urn:microsoft.com/office/officeart/2005/8/layout/pyramid1"/>
    <dgm:cxn modelId="{190E4FA1-54F3-4B1B-AB79-206281895467}" type="presOf" srcId="{D2D137FE-0171-4524-A18D-BC53ABB18A59}" destId="{6623BB11-D11C-40F3-8B03-E5A06E01FAE3}" srcOrd="1" destOrd="0" presId="urn:microsoft.com/office/officeart/2005/8/layout/pyramid1"/>
    <dgm:cxn modelId="{7F16FFFC-8698-44A4-97B3-BA77EE01C5D5}" type="presOf" srcId="{27193474-FD40-46CD-B377-BB0E776CEAFA}" destId="{89E00FF8-608A-4A0E-9C01-B9EF7C3378E6}" srcOrd="1" destOrd="0" presId="urn:microsoft.com/office/officeart/2005/8/layout/pyramid1"/>
    <dgm:cxn modelId="{A85C6D57-E3C3-4C37-B8D5-A74AC359F29C}" type="presOf" srcId="{27193474-FD40-46CD-B377-BB0E776CEAFA}" destId="{7166365A-4E51-4E02-84E0-DE7B4AE1C579}" srcOrd="0" destOrd="0" presId="urn:microsoft.com/office/officeart/2005/8/layout/pyramid1"/>
    <dgm:cxn modelId="{1E938CCF-BEE2-4252-A854-8E0663DB12C8}" type="presOf" srcId="{1DE03C3F-8EB9-404F-BAD3-7BECC0DC077E}" destId="{B1945DB1-C440-4293-A053-77C5DF50D3F5}" srcOrd="0" destOrd="0" presId="urn:microsoft.com/office/officeart/2005/8/layout/pyramid1"/>
    <dgm:cxn modelId="{3BC3CDE8-964B-412E-8A17-AC885D6AA050}" type="presOf" srcId="{5FA90CE6-81F7-465A-89CC-B74CD869FAE3}" destId="{DFEBC49E-E15A-4B5B-A087-1785C1221D23}" srcOrd="0" destOrd="0" presId="urn:microsoft.com/office/officeart/2005/8/layout/pyramid1"/>
    <dgm:cxn modelId="{F3BCD865-5797-40E0-8C8C-6FFE2256683B}" srcId="{1DE03C3F-8EB9-404F-BAD3-7BECC0DC077E}" destId="{5FA90CE6-81F7-465A-89CC-B74CD869FAE3}" srcOrd="0" destOrd="0" parTransId="{1C5D2ABA-E1C1-4DF4-9B93-674992D44760}" sibTransId="{E6AE29F6-5660-4EEB-9A4C-DD355428487F}"/>
    <dgm:cxn modelId="{1C7943E3-8B44-482C-A177-92D07B215572}" type="presOf" srcId="{D2D137FE-0171-4524-A18D-BC53ABB18A59}" destId="{D4180231-EE23-439D-988F-85119C8EFA75}" srcOrd="0" destOrd="0" presId="urn:microsoft.com/office/officeart/2005/8/layout/pyramid1"/>
    <dgm:cxn modelId="{F7C59D8C-05AD-49F3-B618-921BBF56C8F9}" srcId="{1DE03C3F-8EB9-404F-BAD3-7BECC0DC077E}" destId="{27193474-FD40-46CD-B377-BB0E776CEAFA}" srcOrd="2" destOrd="0" parTransId="{95DBF842-E016-4FA2-82BF-14C33BEF9FB3}" sibTransId="{B55CDAEA-3FC6-4BBB-9B78-5F5485F0F27E}"/>
    <dgm:cxn modelId="{25A0AB39-2026-4488-81F4-FAC0804FF36C}" srcId="{1DE03C3F-8EB9-404F-BAD3-7BECC0DC077E}" destId="{D2D137FE-0171-4524-A18D-BC53ABB18A59}" srcOrd="1" destOrd="0" parTransId="{857360B7-0EF0-422B-9C02-0A985B2982E7}" sibTransId="{A1BD52DD-7EF9-4B02-A8E5-A2C1087BC5AF}"/>
    <dgm:cxn modelId="{DE15CD32-F1D8-4C13-A803-C48D9D03E5D7}" type="presParOf" srcId="{B1945DB1-C440-4293-A053-77C5DF50D3F5}" destId="{40C575BB-DBDB-4059-9340-08B6B10D574F}" srcOrd="0" destOrd="0" presId="urn:microsoft.com/office/officeart/2005/8/layout/pyramid1"/>
    <dgm:cxn modelId="{48449E82-C65B-481D-B355-18EE55E22E09}" type="presParOf" srcId="{40C575BB-DBDB-4059-9340-08B6B10D574F}" destId="{DFEBC49E-E15A-4B5B-A087-1785C1221D23}" srcOrd="0" destOrd="0" presId="urn:microsoft.com/office/officeart/2005/8/layout/pyramid1"/>
    <dgm:cxn modelId="{F5DEDE3B-7296-4622-AB44-E400B0FADA2A}" type="presParOf" srcId="{40C575BB-DBDB-4059-9340-08B6B10D574F}" destId="{575D65C6-0508-413F-82A0-B521602AC712}" srcOrd="1" destOrd="0" presId="urn:microsoft.com/office/officeart/2005/8/layout/pyramid1"/>
    <dgm:cxn modelId="{97C05BBB-147F-46C3-9112-578FA63A154E}" type="presParOf" srcId="{B1945DB1-C440-4293-A053-77C5DF50D3F5}" destId="{86190F76-236C-45F8-80B4-73614B68D6D3}" srcOrd="1" destOrd="0" presId="urn:microsoft.com/office/officeart/2005/8/layout/pyramid1"/>
    <dgm:cxn modelId="{16880E07-1878-4C96-B694-D1FB665F459B}" type="presParOf" srcId="{86190F76-236C-45F8-80B4-73614B68D6D3}" destId="{D4180231-EE23-439D-988F-85119C8EFA75}" srcOrd="0" destOrd="0" presId="urn:microsoft.com/office/officeart/2005/8/layout/pyramid1"/>
    <dgm:cxn modelId="{FC346403-4765-4D7A-A3F1-B6E4FE533A7C}" type="presParOf" srcId="{86190F76-236C-45F8-80B4-73614B68D6D3}" destId="{6623BB11-D11C-40F3-8B03-E5A06E01FAE3}" srcOrd="1" destOrd="0" presId="urn:microsoft.com/office/officeart/2005/8/layout/pyramid1"/>
    <dgm:cxn modelId="{15EB1C90-581E-4886-AC34-52C7FC9427C5}" type="presParOf" srcId="{B1945DB1-C440-4293-A053-77C5DF50D3F5}" destId="{6F9BC23D-F8A4-41FF-AD18-6D31D17C1587}" srcOrd="2" destOrd="0" presId="urn:microsoft.com/office/officeart/2005/8/layout/pyramid1"/>
    <dgm:cxn modelId="{82EB1F0D-CDFB-43E7-9CA4-0596DC2FCD2A}" type="presParOf" srcId="{6F9BC23D-F8A4-41FF-AD18-6D31D17C1587}" destId="{7166365A-4E51-4E02-84E0-DE7B4AE1C579}" srcOrd="0" destOrd="0" presId="urn:microsoft.com/office/officeart/2005/8/layout/pyramid1"/>
    <dgm:cxn modelId="{783D8FEA-8016-437E-909B-5F9A40449129}" type="presParOf" srcId="{6F9BC23D-F8A4-41FF-AD18-6D31D17C1587}" destId="{89E00FF8-608A-4A0E-9C01-B9EF7C3378E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E03C3F-8EB9-404F-BAD3-7BECC0DC077E}" type="doc">
      <dgm:prSet loTypeId="urn:microsoft.com/office/officeart/2005/8/layout/pyramid1" loCatId="pyramid" qsTypeId="urn:microsoft.com/office/officeart/2005/8/quickstyle/simple1" qsCatId="simple" csTypeId="urn:microsoft.com/office/officeart/2005/8/colors/accent1_2" csCatId="accent1" phldr="1"/>
      <dgm:spPr/>
    </dgm:pt>
    <dgm:pt modelId="{5FA90CE6-81F7-465A-89CC-B74CD869FAE3}">
      <dgm:prSet phldrT="[Text]"/>
      <dgm:spPr/>
      <dgm:t>
        <a:bodyPr/>
        <a:lstStyle/>
        <a:p>
          <a:endParaRPr lang="en-US" dirty="0"/>
        </a:p>
      </dgm:t>
    </dgm:pt>
    <dgm:pt modelId="{1C5D2ABA-E1C1-4DF4-9B93-674992D44760}" type="parTrans" cxnId="{F3BCD865-5797-40E0-8C8C-6FFE2256683B}">
      <dgm:prSet/>
      <dgm:spPr/>
      <dgm:t>
        <a:bodyPr/>
        <a:lstStyle/>
        <a:p>
          <a:endParaRPr lang="en-US"/>
        </a:p>
      </dgm:t>
    </dgm:pt>
    <dgm:pt modelId="{E6AE29F6-5660-4EEB-9A4C-DD355428487F}" type="sibTrans" cxnId="{F3BCD865-5797-40E0-8C8C-6FFE2256683B}">
      <dgm:prSet/>
      <dgm:spPr/>
      <dgm:t>
        <a:bodyPr/>
        <a:lstStyle/>
        <a:p>
          <a:endParaRPr lang="en-US"/>
        </a:p>
      </dgm:t>
    </dgm:pt>
    <dgm:pt modelId="{D2D137FE-0171-4524-A18D-BC53ABB18A59}">
      <dgm:prSet phldrT="[Text]"/>
      <dgm:spPr/>
      <dgm:t>
        <a:bodyPr/>
        <a:lstStyle/>
        <a:p>
          <a:r>
            <a:rPr lang="en-US" dirty="0" smtClean="0"/>
            <a:t>Systematic Theology</a:t>
          </a:r>
          <a:endParaRPr lang="en-US" dirty="0"/>
        </a:p>
      </dgm:t>
    </dgm:pt>
    <dgm:pt modelId="{857360B7-0EF0-422B-9C02-0A985B2982E7}" type="parTrans" cxnId="{25A0AB39-2026-4488-81F4-FAC0804FF36C}">
      <dgm:prSet/>
      <dgm:spPr/>
      <dgm:t>
        <a:bodyPr/>
        <a:lstStyle/>
        <a:p>
          <a:endParaRPr lang="en-US"/>
        </a:p>
      </dgm:t>
    </dgm:pt>
    <dgm:pt modelId="{A1BD52DD-7EF9-4B02-A8E5-A2C1087BC5AF}" type="sibTrans" cxnId="{25A0AB39-2026-4488-81F4-FAC0804FF36C}">
      <dgm:prSet/>
      <dgm:spPr/>
      <dgm:t>
        <a:bodyPr/>
        <a:lstStyle/>
        <a:p>
          <a:endParaRPr lang="en-US"/>
        </a:p>
      </dgm:t>
    </dgm:pt>
    <dgm:pt modelId="{27193474-FD40-46CD-B377-BB0E776CEAFA}">
      <dgm:prSet phldrT="[Text]"/>
      <dgm:spPr/>
      <dgm:t>
        <a:bodyPr/>
        <a:lstStyle/>
        <a:p>
          <a:r>
            <a:rPr lang="en-US" dirty="0" smtClean="0"/>
            <a:t>Biblical Theology</a:t>
          </a:r>
          <a:endParaRPr lang="en-US" dirty="0"/>
        </a:p>
      </dgm:t>
    </dgm:pt>
    <dgm:pt modelId="{95DBF842-E016-4FA2-82BF-14C33BEF9FB3}" type="parTrans" cxnId="{F7C59D8C-05AD-49F3-B618-921BBF56C8F9}">
      <dgm:prSet/>
      <dgm:spPr/>
      <dgm:t>
        <a:bodyPr/>
        <a:lstStyle/>
        <a:p>
          <a:endParaRPr lang="en-US"/>
        </a:p>
      </dgm:t>
    </dgm:pt>
    <dgm:pt modelId="{B55CDAEA-3FC6-4BBB-9B78-5F5485F0F27E}" type="sibTrans" cxnId="{F7C59D8C-05AD-49F3-B618-921BBF56C8F9}">
      <dgm:prSet/>
      <dgm:spPr/>
      <dgm:t>
        <a:bodyPr/>
        <a:lstStyle/>
        <a:p>
          <a:endParaRPr lang="en-US"/>
        </a:p>
      </dgm:t>
    </dgm:pt>
    <dgm:pt modelId="{B1945DB1-C440-4293-A053-77C5DF50D3F5}" type="pres">
      <dgm:prSet presAssocID="{1DE03C3F-8EB9-404F-BAD3-7BECC0DC077E}" presName="Name0" presStyleCnt="0">
        <dgm:presLayoutVars>
          <dgm:dir/>
          <dgm:animLvl val="lvl"/>
          <dgm:resizeHandles val="exact"/>
        </dgm:presLayoutVars>
      </dgm:prSet>
      <dgm:spPr/>
    </dgm:pt>
    <dgm:pt modelId="{40C575BB-DBDB-4059-9340-08B6B10D574F}" type="pres">
      <dgm:prSet presAssocID="{5FA90CE6-81F7-465A-89CC-B74CD869FAE3}" presName="Name8" presStyleCnt="0"/>
      <dgm:spPr/>
    </dgm:pt>
    <dgm:pt modelId="{DFEBC49E-E15A-4B5B-A087-1785C1221D23}" type="pres">
      <dgm:prSet presAssocID="{5FA90CE6-81F7-465A-89CC-B74CD869FAE3}" presName="level" presStyleLbl="node1" presStyleIdx="0" presStyleCnt="3">
        <dgm:presLayoutVars>
          <dgm:chMax val="1"/>
          <dgm:bulletEnabled val="1"/>
        </dgm:presLayoutVars>
      </dgm:prSet>
      <dgm:spPr/>
    </dgm:pt>
    <dgm:pt modelId="{575D65C6-0508-413F-82A0-B521602AC712}" type="pres">
      <dgm:prSet presAssocID="{5FA90CE6-81F7-465A-89CC-B74CD869FAE3}" presName="levelTx" presStyleLbl="revTx" presStyleIdx="0" presStyleCnt="0">
        <dgm:presLayoutVars>
          <dgm:chMax val="1"/>
          <dgm:bulletEnabled val="1"/>
        </dgm:presLayoutVars>
      </dgm:prSet>
      <dgm:spPr/>
    </dgm:pt>
    <dgm:pt modelId="{86190F76-236C-45F8-80B4-73614B68D6D3}" type="pres">
      <dgm:prSet presAssocID="{D2D137FE-0171-4524-A18D-BC53ABB18A59}" presName="Name8" presStyleCnt="0"/>
      <dgm:spPr/>
    </dgm:pt>
    <dgm:pt modelId="{D4180231-EE23-439D-988F-85119C8EFA75}" type="pres">
      <dgm:prSet presAssocID="{D2D137FE-0171-4524-A18D-BC53ABB18A59}" presName="level" presStyleLbl="node1" presStyleIdx="1" presStyleCnt="3">
        <dgm:presLayoutVars>
          <dgm:chMax val="1"/>
          <dgm:bulletEnabled val="1"/>
        </dgm:presLayoutVars>
      </dgm:prSet>
      <dgm:spPr/>
    </dgm:pt>
    <dgm:pt modelId="{6623BB11-D11C-40F3-8B03-E5A06E01FAE3}" type="pres">
      <dgm:prSet presAssocID="{D2D137FE-0171-4524-A18D-BC53ABB18A59}" presName="levelTx" presStyleLbl="revTx" presStyleIdx="0" presStyleCnt="0">
        <dgm:presLayoutVars>
          <dgm:chMax val="1"/>
          <dgm:bulletEnabled val="1"/>
        </dgm:presLayoutVars>
      </dgm:prSet>
      <dgm:spPr/>
    </dgm:pt>
    <dgm:pt modelId="{6F9BC23D-F8A4-41FF-AD18-6D31D17C1587}" type="pres">
      <dgm:prSet presAssocID="{27193474-FD40-46CD-B377-BB0E776CEAFA}" presName="Name8" presStyleCnt="0"/>
      <dgm:spPr/>
    </dgm:pt>
    <dgm:pt modelId="{7166365A-4E51-4E02-84E0-DE7B4AE1C579}" type="pres">
      <dgm:prSet presAssocID="{27193474-FD40-46CD-B377-BB0E776CEAFA}" presName="level" presStyleLbl="node1" presStyleIdx="2" presStyleCnt="3">
        <dgm:presLayoutVars>
          <dgm:chMax val="1"/>
          <dgm:bulletEnabled val="1"/>
        </dgm:presLayoutVars>
      </dgm:prSet>
      <dgm:spPr/>
      <dgm:t>
        <a:bodyPr/>
        <a:lstStyle/>
        <a:p>
          <a:endParaRPr lang="en-US"/>
        </a:p>
      </dgm:t>
    </dgm:pt>
    <dgm:pt modelId="{89E00FF8-608A-4A0E-9C01-B9EF7C3378E6}" type="pres">
      <dgm:prSet presAssocID="{27193474-FD40-46CD-B377-BB0E776CEAFA}" presName="levelTx" presStyleLbl="revTx" presStyleIdx="0" presStyleCnt="0">
        <dgm:presLayoutVars>
          <dgm:chMax val="1"/>
          <dgm:bulletEnabled val="1"/>
        </dgm:presLayoutVars>
      </dgm:prSet>
      <dgm:spPr/>
      <dgm:t>
        <a:bodyPr/>
        <a:lstStyle/>
        <a:p>
          <a:endParaRPr lang="en-US"/>
        </a:p>
      </dgm:t>
    </dgm:pt>
  </dgm:ptLst>
  <dgm:cxnLst>
    <dgm:cxn modelId="{F038D38C-B872-4084-8C7A-644F1C08C2FF}" type="presOf" srcId="{27193474-FD40-46CD-B377-BB0E776CEAFA}" destId="{7166365A-4E51-4E02-84E0-DE7B4AE1C579}" srcOrd="0" destOrd="0" presId="urn:microsoft.com/office/officeart/2005/8/layout/pyramid1"/>
    <dgm:cxn modelId="{F7C59D8C-05AD-49F3-B618-921BBF56C8F9}" srcId="{1DE03C3F-8EB9-404F-BAD3-7BECC0DC077E}" destId="{27193474-FD40-46CD-B377-BB0E776CEAFA}" srcOrd="2" destOrd="0" parTransId="{95DBF842-E016-4FA2-82BF-14C33BEF9FB3}" sibTransId="{B55CDAEA-3FC6-4BBB-9B78-5F5485F0F27E}"/>
    <dgm:cxn modelId="{25A0AB39-2026-4488-81F4-FAC0804FF36C}" srcId="{1DE03C3F-8EB9-404F-BAD3-7BECC0DC077E}" destId="{D2D137FE-0171-4524-A18D-BC53ABB18A59}" srcOrd="1" destOrd="0" parTransId="{857360B7-0EF0-422B-9C02-0A985B2982E7}" sibTransId="{A1BD52DD-7EF9-4B02-A8E5-A2C1087BC5AF}"/>
    <dgm:cxn modelId="{FAC59BD2-D987-426F-829C-CA2816AF3134}" type="presOf" srcId="{27193474-FD40-46CD-B377-BB0E776CEAFA}" destId="{89E00FF8-608A-4A0E-9C01-B9EF7C3378E6}" srcOrd="1" destOrd="0" presId="urn:microsoft.com/office/officeart/2005/8/layout/pyramid1"/>
    <dgm:cxn modelId="{F3BCD865-5797-40E0-8C8C-6FFE2256683B}" srcId="{1DE03C3F-8EB9-404F-BAD3-7BECC0DC077E}" destId="{5FA90CE6-81F7-465A-89CC-B74CD869FAE3}" srcOrd="0" destOrd="0" parTransId="{1C5D2ABA-E1C1-4DF4-9B93-674992D44760}" sibTransId="{E6AE29F6-5660-4EEB-9A4C-DD355428487F}"/>
    <dgm:cxn modelId="{02C37189-615A-46DF-8368-EF8139BB6562}" type="presOf" srcId="{D2D137FE-0171-4524-A18D-BC53ABB18A59}" destId="{6623BB11-D11C-40F3-8B03-E5A06E01FAE3}" srcOrd="1" destOrd="0" presId="urn:microsoft.com/office/officeart/2005/8/layout/pyramid1"/>
    <dgm:cxn modelId="{6582459D-6C40-43B9-BA4E-F83D7774C0BE}" type="presOf" srcId="{5FA90CE6-81F7-465A-89CC-B74CD869FAE3}" destId="{575D65C6-0508-413F-82A0-B521602AC712}" srcOrd="1" destOrd="0" presId="urn:microsoft.com/office/officeart/2005/8/layout/pyramid1"/>
    <dgm:cxn modelId="{34774F05-2CA9-4E2F-A913-2E92187BAD3D}" type="presOf" srcId="{5FA90CE6-81F7-465A-89CC-B74CD869FAE3}" destId="{DFEBC49E-E15A-4B5B-A087-1785C1221D23}" srcOrd="0" destOrd="0" presId="urn:microsoft.com/office/officeart/2005/8/layout/pyramid1"/>
    <dgm:cxn modelId="{507054B6-0C80-4C17-87B8-CDEECC505CE6}" type="presOf" srcId="{1DE03C3F-8EB9-404F-BAD3-7BECC0DC077E}" destId="{B1945DB1-C440-4293-A053-77C5DF50D3F5}" srcOrd="0" destOrd="0" presId="urn:microsoft.com/office/officeart/2005/8/layout/pyramid1"/>
    <dgm:cxn modelId="{79BEA390-238D-474F-9EB3-A007104AFED0}" type="presOf" srcId="{D2D137FE-0171-4524-A18D-BC53ABB18A59}" destId="{D4180231-EE23-439D-988F-85119C8EFA75}" srcOrd="0" destOrd="0" presId="urn:microsoft.com/office/officeart/2005/8/layout/pyramid1"/>
    <dgm:cxn modelId="{C20BFAD3-8520-45E7-B608-F9F79F327753}" type="presParOf" srcId="{B1945DB1-C440-4293-A053-77C5DF50D3F5}" destId="{40C575BB-DBDB-4059-9340-08B6B10D574F}" srcOrd="0" destOrd="0" presId="urn:microsoft.com/office/officeart/2005/8/layout/pyramid1"/>
    <dgm:cxn modelId="{5B9DFAC3-EBBD-4F2C-BBEB-CA63E45A57F6}" type="presParOf" srcId="{40C575BB-DBDB-4059-9340-08B6B10D574F}" destId="{DFEBC49E-E15A-4B5B-A087-1785C1221D23}" srcOrd="0" destOrd="0" presId="urn:microsoft.com/office/officeart/2005/8/layout/pyramid1"/>
    <dgm:cxn modelId="{B7BA5931-6987-4828-9DD1-DB7B12BDB835}" type="presParOf" srcId="{40C575BB-DBDB-4059-9340-08B6B10D574F}" destId="{575D65C6-0508-413F-82A0-B521602AC712}" srcOrd="1" destOrd="0" presId="urn:microsoft.com/office/officeart/2005/8/layout/pyramid1"/>
    <dgm:cxn modelId="{5A4A13BF-6C40-42F7-8723-8CF214CEFE4C}" type="presParOf" srcId="{B1945DB1-C440-4293-A053-77C5DF50D3F5}" destId="{86190F76-236C-45F8-80B4-73614B68D6D3}" srcOrd="1" destOrd="0" presId="urn:microsoft.com/office/officeart/2005/8/layout/pyramid1"/>
    <dgm:cxn modelId="{C579771E-0FE9-4350-9FFD-912C0B96360D}" type="presParOf" srcId="{86190F76-236C-45F8-80B4-73614B68D6D3}" destId="{D4180231-EE23-439D-988F-85119C8EFA75}" srcOrd="0" destOrd="0" presId="urn:microsoft.com/office/officeart/2005/8/layout/pyramid1"/>
    <dgm:cxn modelId="{DC853666-DFCC-45AE-BD42-EC94E4E1C3BB}" type="presParOf" srcId="{86190F76-236C-45F8-80B4-73614B68D6D3}" destId="{6623BB11-D11C-40F3-8B03-E5A06E01FAE3}" srcOrd="1" destOrd="0" presId="urn:microsoft.com/office/officeart/2005/8/layout/pyramid1"/>
    <dgm:cxn modelId="{E3DD7667-16BD-47A8-8C13-B4B83EBD3104}" type="presParOf" srcId="{B1945DB1-C440-4293-A053-77C5DF50D3F5}" destId="{6F9BC23D-F8A4-41FF-AD18-6D31D17C1587}" srcOrd="2" destOrd="0" presId="urn:microsoft.com/office/officeart/2005/8/layout/pyramid1"/>
    <dgm:cxn modelId="{DDD15046-3246-48D8-9508-0A2BEB9CE907}" type="presParOf" srcId="{6F9BC23D-F8A4-41FF-AD18-6D31D17C1587}" destId="{7166365A-4E51-4E02-84E0-DE7B4AE1C579}" srcOrd="0" destOrd="0" presId="urn:microsoft.com/office/officeart/2005/8/layout/pyramid1"/>
    <dgm:cxn modelId="{FE699580-73EB-4BC6-8FE9-405A5D81E4EF}" type="presParOf" srcId="{6F9BC23D-F8A4-41FF-AD18-6D31D17C1587}" destId="{89E00FF8-608A-4A0E-9C01-B9EF7C3378E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E03C3F-8EB9-404F-BAD3-7BECC0DC077E}" type="doc">
      <dgm:prSet loTypeId="urn:microsoft.com/office/officeart/2005/8/layout/pyramid1" loCatId="pyramid" qsTypeId="urn:microsoft.com/office/officeart/2005/8/quickstyle/simple1" qsCatId="simple" csTypeId="urn:microsoft.com/office/officeart/2005/8/colors/accent1_2" csCatId="accent1" phldr="1"/>
      <dgm:spPr/>
    </dgm:pt>
    <dgm:pt modelId="{5FA90CE6-81F7-465A-89CC-B74CD869FAE3}">
      <dgm:prSet phldrT="[Text]"/>
      <dgm:spPr/>
      <dgm:t>
        <a:bodyPr/>
        <a:lstStyle/>
        <a:p>
          <a:endParaRPr lang="en-US" dirty="0"/>
        </a:p>
      </dgm:t>
    </dgm:pt>
    <dgm:pt modelId="{1C5D2ABA-E1C1-4DF4-9B93-674992D44760}" type="parTrans" cxnId="{F3BCD865-5797-40E0-8C8C-6FFE2256683B}">
      <dgm:prSet/>
      <dgm:spPr/>
      <dgm:t>
        <a:bodyPr/>
        <a:lstStyle/>
        <a:p>
          <a:endParaRPr lang="en-US"/>
        </a:p>
      </dgm:t>
    </dgm:pt>
    <dgm:pt modelId="{E6AE29F6-5660-4EEB-9A4C-DD355428487F}" type="sibTrans" cxnId="{F3BCD865-5797-40E0-8C8C-6FFE2256683B}">
      <dgm:prSet/>
      <dgm:spPr/>
      <dgm:t>
        <a:bodyPr/>
        <a:lstStyle/>
        <a:p>
          <a:endParaRPr lang="en-US"/>
        </a:p>
      </dgm:t>
    </dgm:pt>
    <dgm:pt modelId="{D2D137FE-0171-4524-A18D-BC53ABB18A59}">
      <dgm:prSet phldrT="[Text]"/>
      <dgm:spPr/>
      <dgm:t>
        <a:bodyPr/>
        <a:lstStyle/>
        <a:p>
          <a:r>
            <a:rPr lang="en-US" dirty="0" smtClean="0"/>
            <a:t>Systematic Theology</a:t>
          </a:r>
          <a:endParaRPr lang="en-US" dirty="0"/>
        </a:p>
      </dgm:t>
    </dgm:pt>
    <dgm:pt modelId="{857360B7-0EF0-422B-9C02-0A985B2982E7}" type="parTrans" cxnId="{25A0AB39-2026-4488-81F4-FAC0804FF36C}">
      <dgm:prSet/>
      <dgm:spPr/>
      <dgm:t>
        <a:bodyPr/>
        <a:lstStyle/>
        <a:p>
          <a:endParaRPr lang="en-US"/>
        </a:p>
      </dgm:t>
    </dgm:pt>
    <dgm:pt modelId="{A1BD52DD-7EF9-4B02-A8E5-A2C1087BC5AF}" type="sibTrans" cxnId="{25A0AB39-2026-4488-81F4-FAC0804FF36C}">
      <dgm:prSet/>
      <dgm:spPr/>
      <dgm:t>
        <a:bodyPr/>
        <a:lstStyle/>
        <a:p>
          <a:endParaRPr lang="en-US"/>
        </a:p>
      </dgm:t>
    </dgm:pt>
    <dgm:pt modelId="{27193474-FD40-46CD-B377-BB0E776CEAFA}">
      <dgm:prSet phldrT="[Text]"/>
      <dgm:spPr/>
      <dgm:t>
        <a:bodyPr/>
        <a:lstStyle/>
        <a:p>
          <a:r>
            <a:rPr lang="en-US" dirty="0" smtClean="0"/>
            <a:t>Biblical Theology</a:t>
          </a:r>
          <a:endParaRPr lang="en-US" dirty="0"/>
        </a:p>
      </dgm:t>
    </dgm:pt>
    <dgm:pt modelId="{95DBF842-E016-4FA2-82BF-14C33BEF9FB3}" type="parTrans" cxnId="{F7C59D8C-05AD-49F3-B618-921BBF56C8F9}">
      <dgm:prSet/>
      <dgm:spPr/>
      <dgm:t>
        <a:bodyPr/>
        <a:lstStyle/>
        <a:p>
          <a:endParaRPr lang="en-US"/>
        </a:p>
      </dgm:t>
    </dgm:pt>
    <dgm:pt modelId="{B55CDAEA-3FC6-4BBB-9B78-5F5485F0F27E}" type="sibTrans" cxnId="{F7C59D8C-05AD-49F3-B618-921BBF56C8F9}">
      <dgm:prSet/>
      <dgm:spPr/>
      <dgm:t>
        <a:bodyPr/>
        <a:lstStyle/>
        <a:p>
          <a:endParaRPr lang="en-US"/>
        </a:p>
      </dgm:t>
    </dgm:pt>
    <dgm:pt modelId="{B1945DB1-C440-4293-A053-77C5DF50D3F5}" type="pres">
      <dgm:prSet presAssocID="{1DE03C3F-8EB9-404F-BAD3-7BECC0DC077E}" presName="Name0" presStyleCnt="0">
        <dgm:presLayoutVars>
          <dgm:dir/>
          <dgm:animLvl val="lvl"/>
          <dgm:resizeHandles val="exact"/>
        </dgm:presLayoutVars>
      </dgm:prSet>
      <dgm:spPr/>
    </dgm:pt>
    <dgm:pt modelId="{40C575BB-DBDB-4059-9340-08B6B10D574F}" type="pres">
      <dgm:prSet presAssocID="{5FA90CE6-81F7-465A-89CC-B74CD869FAE3}" presName="Name8" presStyleCnt="0"/>
      <dgm:spPr/>
    </dgm:pt>
    <dgm:pt modelId="{DFEBC49E-E15A-4B5B-A087-1785C1221D23}" type="pres">
      <dgm:prSet presAssocID="{5FA90CE6-81F7-465A-89CC-B74CD869FAE3}" presName="level" presStyleLbl="node1" presStyleIdx="0" presStyleCnt="3">
        <dgm:presLayoutVars>
          <dgm:chMax val="1"/>
          <dgm:bulletEnabled val="1"/>
        </dgm:presLayoutVars>
      </dgm:prSet>
      <dgm:spPr/>
    </dgm:pt>
    <dgm:pt modelId="{575D65C6-0508-413F-82A0-B521602AC712}" type="pres">
      <dgm:prSet presAssocID="{5FA90CE6-81F7-465A-89CC-B74CD869FAE3}" presName="levelTx" presStyleLbl="revTx" presStyleIdx="0" presStyleCnt="0">
        <dgm:presLayoutVars>
          <dgm:chMax val="1"/>
          <dgm:bulletEnabled val="1"/>
        </dgm:presLayoutVars>
      </dgm:prSet>
      <dgm:spPr/>
    </dgm:pt>
    <dgm:pt modelId="{86190F76-236C-45F8-80B4-73614B68D6D3}" type="pres">
      <dgm:prSet presAssocID="{D2D137FE-0171-4524-A18D-BC53ABB18A59}" presName="Name8" presStyleCnt="0"/>
      <dgm:spPr/>
    </dgm:pt>
    <dgm:pt modelId="{D4180231-EE23-439D-988F-85119C8EFA75}" type="pres">
      <dgm:prSet presAssocID="{D2D137FE-0171-4524-A18D-BC53ABB18A59}" presName="level" presStyleLbl="node1" presStyleIdx="1" presStyleCnt="3">
        <dgm:presLayoutVars>
          <dgm:chMax val="1"/>
          <dgm:bulletEnabled val="1"/>
        </dgm:presLayoutVars>
      </dgm:prSet>
      <dgm:spPr/>
    </dgm:pt>
    <dgm:pt modelId="{6623BB11-D11C-40F3-8B03-E5A06E01FAE3}" type="pres">
      <dgm:prSet presAssocID="{D2D137FE-0171-4524-A18D-BC53ABB18A59}" presName="levelTx" presStyleLbl="revTx" presStyleIdx="0" presStyleCnt="0">
        <dgm:presLayoutVars>
          <dgm:chMax val="1"/>
          <dgm:bulletEnabled val="1"/>
        </dgm:presLayoutVars>
      </dgm:prSet>
      <dgm:spPr/>
    </dgm:pt>
    <dgm:pt modelId="{6F9BC23D-F8A4-41FF-AD18-6D31D17C1587}" type="pres">
      <dgm:prSet presAssocID="{27193474-FD40-46CD-B377-BB0E776CEAFA}" presName="Name8" presStyleCnt="0"/>
      <dgm:spPr/>
    </dgm:pt>
    <dgm:pt modelId="{7166365A-4E51-4E02-84E0-DE7B4AE1C579}" type="pres">
      <dgm:prSet presAssocID="{27193474-FD40-46CD-B377-BB0E776CEAFA}" presName="level" presStyleLbl="node1" presStyleIdx="2" presStyleCnt="3">
        <dgm:presLayoutVars>
          <dgm:chMax val="1"/>
          <dgm:bulletEnabled val="1"/>
        </dgm:presLayoutVars>
      </dgm:prSet>
      <dgm:spPr/>
      <dgm:t>
        <a:bodyPr/>
        <a:lstStyle/>
        <a:p>
          <a:endParaRPr lang="en-US"/>
        </a:p>
      </dgm:t>
    </dgm:pt>
    <dgm:pt modelId="{89E00FF8-608A-4A0E-9C01-B9EF7C3378E6}" type="pres">
      <dgm:prSet presAssocID="{27193474-FD40-46CD-B377-BB0E776CEAFA}" presName="levelTx" presStyleLbl="revTx" presStyleIdx="0" presStyleCnt="0">
        <dgm:presLayoutVars>
          <dgm:chMax val="1"/>
          <dgm:bulletEnabled val="1"/>
        </dgm:presLayoutVars>
      </dgm:prSet>
      <dgm:spPr/>
      <dgm:t>
        <a:bodyPr/>
        <a:lstStyle/>
        <a:p>
          <a:endParaRPr lang="en-US"/>
        </a:p>
      </dgm:t>
    </dgm:pt>
  </dgm:ptLst>
  <dgm:cxnLst>
    <dgm:cxn modelId="{0CE28114-AED5-405A-8B57-3A5F3ED779F5}" type="presOf" srcId="{5FA90CE6-81F7-465A-89CC-B74CD869FAE3}" destId="{DFEBC49E-E15A-4B5B-A087-1785C1221D23}" srcOrd="0" destOrd="0" presId="urn:microsoft.com/office/officeart/2005/8/layout/pyramid1"/>
    <dgm:cxn modelId="{4CD64BAE-04CF-40A7-BBA9-EC565BD38566}" type="presOf" srcId="{D2D137FE-0171-4524-A18D-BC53ABB18A59}" destId="{6623BB11-D11C-40F3-8B03-E5A06E01FAE3}" srcOrd="1" destOrd="0" presId="urn:microsoft.com/office/officeart/2005/8/layout/pyramid1"/>
    <dgm:cxn modelId="{F7C59D8C-05AD-49F3-B618-921BBF56C8F9}" srcId="{1DE03C3F-8EB9-404F-BAD3-7BECC0DC077E}" destId="{27193474-FD40-46CD-B377-BB0E776CEAFA}" srcOrd="2" destOrd="0" parTransId="{95DBF842-E016-4FA2-82BF-14C33BEF9FB3}" sibTransId="{B55CDAEA-3FC6-4BBB-9B78-5F5485F0F27E}"/>
    <dgm:cxn modelId="{1CE5C4BC-EFDA-469C-B453-7937B87D7858}" type="presOf" srcId="{1DE03C3F-8EB9-404F-BAD3-7BECC0DC077E}" destId="{B1945DB1-C440-4293-A053-77C5DF50D3F5}" srcOrd="0" destOrd="0" presId="urn:microsoft.com/office/officeart/2005/8/layout/pyramid1"/>
    <dgm:cxn modelId="{25A0AB39-2026-4488-81F4-FAC0804FF36C}" srcId="{1DE03C3F-8EB9-404F-BAD3-7BECC0DC077E}" destId="{D2D137FE-0171-4524-A18D-BC53ABB18A59}" srcOrd="1" destOrd="0" parTransId="{857360B7-0EF0-422B-9C02-0A985B2982E7}" sibTransId="{A1BD52DD-7EF9-4B02-A8E5-A2C1087BC5AF}"/>
    <dgm:cxn modelId="{1C913ED8-257B-49DA-8B83-AA87A9486CE3}" type="presOf" srcId="{27193474-FD40-46CD-B377-BB0E776CEAFA}" destId="{7166365A-4E51-4E02-84E0-DE7B4AE1C579}" srcOrd="0" destOrd="0" presId="urn:microsoft.com/office/officeart/2005/8/layout/pyramid1"/>
    <dgm:cxn modelId="{F3BCD865-5797-40E0-8C8C-6FFE2256683B}" srcId="{1DE03C3F-8EB9-404F-BAD3-7BECC0DC077E}" destId="{5FA90CE6-81F7-465A-89CC-B74CD869FAE3}" srcOrd="0" destOrd="0" parTransId="{1C5D2ABA-E1C1-4DF4-9B93-674992D44760}" sibTransId="{E6AE29F6-5660-4EEB-9A4C-DD355428487F}"/>
    <dgm:cxn modelId="{D7D6F42E-7E92-487E-91F6-AC983852DE10}" type="presOf" srcId="{D2D137FE-0171-4524-A18D-BC53ABB18A59}" destId="{D4180231-EE23-439D-988F-85119C8EFA75}" srcOrd="0" destOrd="0" presId="urn:microsoft.com/office/officeart/2005/8/layout/pyramid1"/>
    <dgm:cxn modelId="{BB1F5875-7440-4326-A132-6D22322FE48A}" type="presOf" srcId="{5FA90CE6-81F7-465A-89CC-B74CD869FAE3}" destId="{575D65C6-0508-413F-82A0-B521602AC712}" srcOrd="1" destOrd="0" presId="urn:microsoft.com/office/officeart/2005/8/layout/pyramid1"/>
    <dgm:cxn modelId="{B7931F6E-24E4-4C2B-A785-D3971BCDDB51}" type="presOf" srcId="{27193474-FD40-46CD-B377-BB0E776CEAFA}" destId="{89E00FF8-608A-4A0E-9C01-B9EF7C3378E6}" srcOrd="1" destOrd="0" presId="urn:microsoft.com/office/officeart/2005/8/layout/pyramid1"/>
    <dgm:cxn modelId="{3C574CA6-C9D3-4BA2-ABD1-DB765B10258F}" type="presParOf" srcId="{B1945DB1-C440-4293-A053-77C5DF50D3F5}" destId="{40C575BB-DBDB-4059-9340-08B6B10D574F}" srcOrd="0" destOrd="0" presId="urn:microsoft.com/office/officeart/2005/8/layout/pyramid1"/>
    <dgm:cxn modelId="{E2F9F4FF-EB9D-4F03-BF08-35F4AC8F7C8D}" type="presParOf" srcId="{40C575BB-DBDB-4059-9340-08B6B10D574F}" destId="{DFEBC49E-E15A-4B5B-A087-1785C1221D23}" srcOrd="0" destOrd="0" presId="urn:microsoft.com/office/officeart/2005/8/layout/pyramid1"/>
    <dgm:cxn modelId="{F5212D73-5F4A-429B-BEED-C6C2BE94D199}" type="presParOf" srcId="{40C575BB-DBDB-4059-9340-08B6B10D574F}" destId="{575D65C6-0508-413F-82A0-B521602AC712}" srcOrd="1" destOrd="0" presId="urn:microsoft.com/office/officeart/2005/8/layout/pyramid1"/>
    <dgm:cxn modelId="{A47F52D0-2549-4003-8271-AA26C78DC02D}" type="presParOf" srcId="{B1945DB1-C440-4293-A053-77C5DF50D3F5}" destId="{86190F76-236C-45F8-80B4-73614B68D6D3}" srcOrd="1" destOrd="0" presId="urn:microsoft.com/office/officeart/2005/8/layout/pyramid1"/>
    <dgm:cxn modelId="{3730E535-18EE-4AE5-8868-414F705A19B8}" type="presParOf" srcId="{86190F76-236C-45F8-80B4-73614B68D6D3}" destId="{D4180231-EE23-439D-988F-85119C8EFA75}" srcOrd="0" destOrd="0" presId="urn:microsoft.com/office/officeart/2005/8/layout/pyramid1"/>
    <dgm:cxn modelId="{0C8FB13C-84FA-4FBA-9AF8-A9A35231CDB2}" type="presParOf" srcId="{86190F76-236C-45F8-80B4-73614B68D6D3}" destId="{6623BB11-D11C-40F3-8B03-E5A06E01FAE3}" srcOrd="1" destOrd="0" presId="urn:microsoft.com/office/officeart/2005/8/layout/pyramid1"/>
    <dgm:cxn modelId="{82BE8F86-71C4-4800-AA4A-EFA5352FCC29}" type="presParOf" srcId="{B1945DB1-C440-4293-A053-77C5DF50D3F5}" destId="{6F9BC23D-F8A4-41FF-AD18-6D31D17C1587}" srcOrd="2" destOrd="0" presId="urn:microsoft.com/office/officeart/2005/8/layout/pyramid1"/>
    <dgm:cxn modelId="{2008427D-3EA1-4791-833C-BB8556213BB3}" type="presParOf" srcId="{6F9BC23D-F8A4-41FF-AD18-6D31D17C1587}" destId="{7166365A-4E51-4E02-84E0-DE7B4AE1C579}" srcOrd="0" destOrd="0" presId="urn:microsoft.com/office/officeart/2005/8/layout/pyramid1"/>
    <dgm:cxn modelId="{23AE5443-3DE1-4192-9C31-346832A0948C}" type="presParOf" srcId="{6F9BC23D-F8A4-41FF-AD18-6D31D17C1587}" destId="{89E00FF8-608A-4A0E-9C01-B9EF7C3378E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E03C3F-8EB9-404F-BAD3-7BECC0DC077E}" type="doc">
      <dgm:prSet loTypeId="urn:microsoft.com/office/officeart/2005/8/layout/pyramid1" loCatId="pyramid" qsTypeId="urn:microsoft.com/office/officeart/2005/8/quickstyle/simple1" qsCatId="simple" csTypeId="urn:microsoft.com/office/officeart/2005/8/colors/accent1_2" csCatId="accent1" phldr="1"/>
      <dgm:spPr/>
    </dgm:pt>
    <dgm:pt modelId="{5FA90CE6-81F7-465A-89CC-B74CD869FAE3}">
      <dgm:prSet phldrT="[Text]"/>
      <dgm:spPr/>
      <dgm:t>
        <a:bodyPr/>
        <a:lstStyle/>
        <a:p>
          <a:r>
            <a:rPr lang="en-US" dirty="0" smtClean="0"/>
            <a:t>Practical</a:t>
          </a:r>
        </a:p>
        <a:p>
          <a:r>
            <a:rPr lang="en-US" dirty="0" smtClean="0"/>
            <a:t>Theology</a:t>
          </a:r>
          <a:endParaRPr lang="en-US" dirty="0"/>
        </a:p>
      </dgm:t>
    </dgm:pt>
    <dgm:pt modelId="{1C5D2ABA-E1C1-4DF4-9B93-674992D44760}" type="parTrans" cxnId="{F3BCD865-5797-40E0-8C8C-6FFE2256683B}">
      <dgm:prSet/>
      <dgm:spPr/>
      <dgm:t>
        <a:bodyPr/>
        <a:lstStyle/>
        <a:p>
          <a:endParaRPr lang="en-US"/>
        </a:p>
      </dgm:t>
    </dgm:pt>
    <dgm:pt modelId="{E6AE29F6-5660-4EEB-9A4C-DD355428487F}" type="sibTrans" cxnId="{F3BCD865-5797-40E0-8C8C-6FFE2256683B}">
      <dgm:prSet/>
      <dgm:spPr/>
      <dgm:t>
        <a:bodyPr/>
        <a:lstStyle/>
        <a:p>
          <a:endParaRPr lang="en-US"/>
        </a:p>
      </dgm:t>
    </dgm:pt>
    <dgm:pt modelId="{D2D137FE-0171-4524-A18D-BC53ABB18A59}">
      <dgm:prSet phldrT="[Text]"/>
      <dgm:spPr/>
      <dgm:t>
        <a:bodyPr/>
        <a:lstStyle/>
        <a:p>
          <a:r>
            <a:rPr lang="en-US" dirty="0" smtClean="0"/>
            <a:t>Systematic Theology</a:t>
          </a:r>
          <a:endParaRPr lang="en-US" dirty="0"/>
        </a:p>
      </dgm:t>
    </dgm:pt>
    <dgm:pt modelId="{857360B7-0EF0-422B-9C02-0A985B2982E7}" type="parTrans" cxnId="{25A0AB39-2026-4488-81F4-FAC0804FF36C}">
      <dgm:prSet/>
      <dgm:spPr/>
      <dgm:t>
        <a:bodyPr/>
        <a:lstStyle/>
        <a:p>
          <a:endParaRPr lang="en-US"/>
        </a:p>
      </dgm:t>
    </dgm:pt>
    <dgm:pt modelId="{A1BD52DD-7EF9-4B02-A8E5-A2C1087BC5AF}" type="sibTrans" cxnId="{25A0AB39-2026-4488-81F4-FAC0804FF36C}">
      <dgm:prSet/>
      <dgm:spPr/>
      <dgm:t>
        <a:bodyPr/>
        <a:lstStyle/>
        <a:p>
          <a:endParaRPr lang="en-US"/>
        </a:p>
      </dgm:t>
    </dgm:pt>
    <dgm:pt modelId="{27193474-FD40-46CD-B377-BB0E776CEAFA}">
      <dgm:prSet phldrT="[Text]"/>
      <dgm:spPr/>
      <dgm:t>
        <a:bodyPr/>
        <a:lstStyle/>
        <a:p>
          <a:r>
            <a:rPr lang="en-US" dirty="0" smtClean="0"/>
            <a:t>Biblical Theology</a:t>
          </a:r>
          <a:endParaRPr lang="en-US" dirty="0"/>
        </a:p>
      </dgm:t>
    </dgm:pt>
    <dgm:pt modelId="{95DBF842-E016-4FA2-82BF-14C33BEF9FB3}" type="parTrans" cxnId="{F7C59D8C-05AD-49F3-B618-921BBF56C8F9}">
      <dgm:prSet/>
      <dgm:spPr/>
      <dgm:t>
        <a:bodyPr/>
        <a:lstStyle/>
        <a:p>
          <a:endParaRPr lang="en-US"/>
        </a:p>
      </dgm:t>
    </dgm:pt>
    <dgm:pt modelId="{B55CDAEA-3FC6-4BBB-9B78-5F5485F0F27E}" type="sibTrans" cxnId="{F7C59D8C-05AD-49F3-B618-921BBF56C8F9}">
      <dgm:prSet/>
      <dgm:spPr/>
      <dgm:t>
        <a:bodyPr/>
        <a:lstStyle/>
        <a:p>
          <a:endParaRPr lang="en-US"/>
        </a:p>
      </dgm:t>
    </dgm:pt>
    <dgm:pt modelId="{B1945DB1-C440-4293-A053-77C5DF50D3F5}" type="pres">
      <dgm:prSet presAssocID="{1DE03C3F-8EB9-404F-BAD3-7BECC0DC077E}" presName="Name0" presStyleCnt="0">
        <dgm:presLayoutVars>
          <dgm:dir/>
          <dgm:animLvl val="lvl"/>
          <dgm:resizeHandles val="exact"/>
        </dgm:presLayoutVars>
      </dgm:prSet>
      <dgm:spPr/>
    </dgm:pt>
    <dgm:pt modelId="{40C575BB-DBDB-4059-9340-08B6B10D574F}" type="pres">
      <dgm:prSet presAssocID="{5FA90CE6-81F7-465A-89CC-B74CD869FAE3}" presName="Name8" presStyleCnt="0"/>
      <dgm:spPr/>
    </dgm:pt>
    <dgm:pt modelId="{DFEBC49E-E15A-4B5B-A087-1785C1221D23}" type="pres">
      <dgm:prSet presAssocID="{5FA90CE6-81F7-465A-89CC-B74CD869FAE3}" presName="level" presStyleLbl="node1" presStyleIdx="0" presStyleCnt="3">
        <dgm:presLayoutVars>
          <dgm:chMax val="1"/>
          <dgm:bulletEnabled val="1"/>
        </dgm:presLayoutVars>
      </dgm:prSet>
      <dgm:spPr/>
    </dgm:pt>
    <dgm:pt modelId="{575D65C6-0508-413F-82A0-B521602AC712}" type="pres">
      <dgm:prSet presAssocID="{5FA90CE6-81F7-465A-89CC-B74CD869FAE3}" presName="levelTx" presStyleLbl="revTx" presStyleIdx="0" presStyleCnt="0">
        <dgm:presLayoutVars>
          <dgm:chMax val="1"/>
          <dgm:bulletEnabled val="1"/>
        </dgm:presLayoutVars>
      </dgm:prSet>
      <dgm:spPr/>
    </dgm:pt>
    <dgm:pt modelId="{86190F76-236C-45F8-80B4-73614B68D6D3}" type="pres">
      <dgm:prSet presAssocID="{D2D137FE-0171-4524-A18D-BC53ABB18A59}" presName="Name8" presStyleCnt="0"/>
      <dgm:spPr/>
    </dgm:pt>
    <dgm:pt modelId="{D4180231-EE23-439D-988F-85119C8EFA75}" type="pres">
      <dgm:prSet presAssocID="{D2D137FE-0171-4524-A18D-BC53ABB18A59}" presName="level" presStyleLbl="node1" presStyleIdx="1" presStyleCnt="3">
        <dgm:presLayoutVars>
          <dgm:chMax val="1"/>
          <dgm:bulletEnabled val="1"/>
        </dgm:presLayoutVars>
      </dgm:prSet>
      <dgm:spPr/>
    </dgm:pt>
    <dgm:pt modelId="{6623BB11-D11C-40F3-8B03-E5A06E01FAE3}" type="pres">
      <dgm:prSet presAssocID="{D2D137FE-0171-4524-A18D-BC53ABB18A59}" presName="levelTx" presStyleLbl="revTx" presStyleIdx="0" presStyleCnt="0">
        <dgm:presLayoutVars>
          <dgm:chMax val="1"/>
          <dgm:bulletEnabled val="1"/>
        </dgm:presLayoutVars>
      </dgm:prSet>
      <dgm:spPr/>
    </dgm:pt>
    <dgm:pt modelId="{6F9BC23D-F8A4-41FF-AD18-6D31D17C1587}" type="pres">
      <dgm:prSet presAssocID="{27193474-FD40-46CD-B377-BB0E776CEAFA}" presName="Name8" presStyleCnt="0"/>
      <dgm:spPr/>
    </dgm:pt>
    <dgm:pt modelId="{7166365A-4E51-4E02-84E0-DE7B4AE1C579}" type="pres">
      <dgm:prSet presAssocID="{27193474-FD40-46CD-B377-BB0E776CEAFA}" presName="level" presStyleLbl="node1" presStyleIdx="2" presStyleCnt="3">
        <dgm:presLayoutVars>
          <dgm:chMax val="1"/>
          <dgm:bulletEnabled val="1"/>
        </dgm:presLayoutVars>
      </dgm:prSet>
      <dgm:spPr/>
      <dgm:t>
        <a:bodyPr/>
        <a:lstStyle/>
        <a:p>
          <a:endParaRPr lang="en-US"/>
        </a:p>
      </dgm:t>
    </dgm:pt>
    <dgm:pt modelId="{89E00FF8-608A-4A0E-9C01-B9EF7C3378E6}" type="pres">
      <dgm:prSet presAssocID="{27193474-FD40-46CD-B377-BB0E776CEAFA}" presName="levelTx" presStyleLbl="revTx" presStyleIdx="0" presStyleCnt="0">
        <dgm:presLayoutVars>
          <dgm:chMax val="1"/>
          <dgm:bulletEnabled val="1"/>
        </dgm:presLayoutVars>
      </dgm:prSet>
      <dgm:spPr/>
      <dgm:t>
        <a:bodyPr/>
        <a:lstStyle/>
        <a:p>
          <a:endParaRPr lang="en-US"/>
        </a:p>
      </dgm:t>
    </dgm:pt>
  </dgm:ptLst>
  <dgm:cxnLst>
    <dgm:cxn modelId="{565E58CA-DBC2-4E27-B78E-A38D645DAF8C}" type="presOf" srcId="{D2D137FE-0171-4524-A18D-BC53ABB18A59}" destId="{6623BB11-D11C-40F3-8B03-E5A06E01FAE3}" srcOrd="1" destOrd="0" presId="urn:microsoft.com/office/officeart/2005/8/layout/pyramid1"/>
    <dgm:cxn modelId="{96123AD2-F67F-400E-A5E9-7E8192B206E7}" type="presOf" srcId="{1DE03C3F-8EB9-404F-BAD3-7BECC0DC077E}" destId="{B1945DB1-C440-4293-A053-77C5DF50D3F5}" srcOrd="0" destOrd="0" presId="urn:microsoft.com/office/officeart/2005/8/layout/pyramid1"/>
    <dgm:cxn modelId="{2BBE8E9A-ADA9-4575-A32C-1D063B70E091}" type="presOf" srcId="{D2D137FE-0171-4524-A18D-BC53ABB18A59}" destId="{D4180231-EE23-439D-988F-85119C8EFA75}" srcOrd="0" destOrd="0" presId="urn:microsoft.com/office/officeart/2005/8/layout/pyramid1"/>
    <dgm:cxn modelId="{3023B09F-5576-4000-AA8E-1E598DB18452}" type="presOf" srcId="{5FA90CE6-81F7-465A-89CC-B74CD869FAE3}" destId="{575D65C6-0508-413F-82A0-B521602AC712}" srcOrd="1" destOrd="0" presId="urn:microsoft.com/office/officeart/2005/8/layout/pyramid1"/>
    <dgm:cxn modelId="{7E12987F-8911-441C-AF22-6B2A2FDAD6A0}" type="presOf" srcId="{5FA90CE6-81F7-465A-89CC-B74CD869FAE3}" destId="{DFEBC49E-E15A-4B5B-A087-1785C1221D23}" srcOrd="0" destOrd="0" presId="urn:microsoft.com/office/officeart/2005/8/layout/pyramid1"/>
    <dgm:cxn modelId="{997251A8-9306-4A0E-BF25-52DF30741547}" type="presOf" srcId="{27193474-FD40-46CD-B377-BB0E776CEAFA}" destId="{89E00FF8-608A-4A0E-9C01-B9EF7C3378E6}" srcOrd="1" destOrd="0" presId="urn:microsoft.com/office/officeart/2005/8/layout/pyramid1"/>
    <dgm:cxn modelId="{E5BBB807-63C0-439F-918B-2F572ACEA514}" type="presOf" srcId="{27193474-FD40-46CD-B377-BB0E776CEAFA}" destId="{7166365A-4E51-4E02-84E0-DE7B4AE1C579}" srcOrd="0" destOrd="0" presId="urn:microsoft.com/office/officeart/2005/8/layout/pyramid1"/>
    <dgm:cxn modelId="{F3BCD865-5797-40E0-8C8C-6FFE2256683B}" srcId="{1DE03C3F-8EB9-404F-BAD3-7BECC0DC077E}" destId="{5FA90CE6-81F7-465A-89CC-B74CD869FAE3}" srcOrd="0" destOrd="0" parTransId="{1C5D2ABA-E1C1-4DF4-9B93-674992D44760}" sibTransId="{E6AE29F6-5660-4EEB-9A4C-DD355428487F}"/>
    <dgm:cxn modelId="{F7C59D8C-05AD-49F3-B618-921BBF56C8F9}" srcId="{1DE03C3F-8EB9-404F-BAD3-7BECC0DC077E}" destId="{27193474-FD40-46CD-B377-BB0E776CEAFA}" srcOrd="2" destOrd="0" parTransId="{95DBF842-E016-4FA2-82BF-14C33BEF9FB3}" sibTransId="{B55CDAEA-3FC6-4BBB-9B78-5F5485F0F27E}"/>
    <dgm:cxn modelId="{25A0AB39-2026-4488-81F4-FAC0804FF36C}" srcId="{1DE03C3F-8EB9-404F-BAD3-7BECC0DC077E}" destId="{D2D137FE-0171-4524-A18D-BC53ABB18A59}" srcOrd="1" destOrd="0" parTransId="{857360B7-0EF0-422B-9C02-0A985B2982E7}" sibTransId="{A1BD52DD-7EF9-4B02-A8E5-A2C1087BC5AF}"/>
    <dgm:cxn modelId="{3CE7AE90-9FB7-4BC8-B3C1-FDD06E9D0709}" type="presParOf" srcId="{B1945DB1-C440-4293-A053-77C5DF50D3F5}" destId="{40C575BB-DBDB-4059-9340-08B6B10D574F}" srcOrd="0" destOrd="0" presId="urn:microsoft.com/office/officeart/2005/8/layout/pyramid1"/>
    <dgm:cxn modelId="{4648E66C-B302-4E92-BA69-22F173693758}" type="presParOf" srcId="{40C575BB-DBDB-4059-9340-08B6B10D574F}" destId="{DFEBC49E-E15A-4B5B-A087-1785C1221D23}" srcOrd="0" destOrd="0" presId="urn:microsoft.com/office/officeart/2005/8/layout/pyramid1"/>
    <dgm:cxn modelId="{4D96177B-D8C7-43EE-9F21-249A1F74F1C3}" type="presParOf" srcId="{40C575BB-DBDB-4059-9340-08B6B10D574F}" destId="{575D65C6-0508-413F-82A0-B521602AC712}" srcOrd="1" destOrd="0" presId="urn:microsoft.com/office/officeart/2005/8/layout/pyramid1"/>
    <dgm:cxn modelId="{88B5F0E3-98A4-4366-A914-84B3A22057B0}" type="presParOf" srcId="{B1945DB1-C440-4293-A053-77C5DF50D3F5}" destId="{86190F76-236C-45F8-80B4-73614B68D6D3}" srcOrd="1" destOrd="0" presId="urn:microsoft.com/office/officeart/2005/8/layout/pyramid1"/>
    <dgm:cxn modelId="{72C4C0BC-65B6-43B1-A601-DB66842A2514}" type="presParOf" srcId="{86190F76-236C-45F8-80B4-73614B68D6D3}" destId="{D4180231-EE23-439D-988F-85119C8EFA75}" srcOrd="0" destOrd="0" presId="urn:microsoft.com/office/officeart/2005/8/layout/pyramid1"/>
    <dgm:cxn modelId="{611ABCD0-4BEB-44A5-9377-7C0A608060DC}" type="presParOf" srcId="{86190F76-236C-45F8-80B4-73614B68D6D3}" destId="{6623BB11-D11C-40F3-8B03-E5A06E01FAE3}" srcOrd="1" destOrd="0" presId="urn:microsoft.com/office/officeart/2005/8/layout/pyramid1"/>
    <dgm:cxn modelId="{99CE18EB-8388-4548-B079-83A2D0AA6F98}" type="presParOf" srcId="{B1945DB1-C440-4293-A053-77C5DF50D3F5}" destId="{6F9BC23D-F8A4-41FF-AD18-6D31D17C1587}" srcOrd="2" destOrd="0" presId="urn:microsoft.com/office/officeart/2005/8/layout/pyramid1"/>
    <dgm:cxn modelId="{395F53BE-6FB4-4144-AF09-A7E1109F8973}" type="presParOf" srcId="{6F9BC23D-F8A4-41FF-AD18-6D31D17C1587}" destId="{7166365A-4E51-4E02-84E0-DE7B4AE1C579}" srcOrd="0" destOrd="0" presId="urn:microsoft.com/office/officeart/2005/8/layout/pyramid1"/>
    <dgm:cxn modelId="{F291923D-ED78-4BE9-852B-AAC5DFD43914}" type="presParOf" srcId="{6F9BC23D-F8A4-41FF-AD18-6D31D17C1587}" destId="{89E00FF8-608A-4A0E-9C01-B9EF7C3378E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BC49E-E15A-4B5B-A087-1785C1221D23}">
      <dsp:nvSpPr>
        <dsp:cNvPr id="0" name=""/>
        <dsp:cNvSpPr/>
      </dsp:nvSpPr>
      <dsp:spPr>
        <a:xfrm>
          <a:off x="2546677" y="0"/>
          <a:ext cx="2546678" cy="1644202"/>
        </a:xfrm>
        <a:prstGeom prst="trapezoid">
          <a:avLst>
            <a:gd name="adj" fmla="val 774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endParaRPr lang="en-US" sz="5500" kern="1200" dirty="0"/>
        </a:p>
      </dsp:txBody>
      <dsp:txXfrm>
        <a:off x="2546677" y="0"/>
        <a:ext cx="2546678" cy="1644202"/>
      </dsp:txXfrm>
    </dsp:sp>
    <dsp:sp modelId="{D4180231-EE23-439D-988F-85119C8EFA75}">
      <dsp:nvSpPr>
        <dsp:cNvPr id="0" name=""/>
        <dsp:cNvSpPr/>
      </dsp:nvSpPr>
      <dsp:spPr>
        <a:xfrm>
          <a:off x="1273338" y="1644202"/>
          <a:ext cx="5093356" cy="1644202"/>
        </a:xfrm>
        <a:prstGeom prst="trapezoid">
          <a:avLst>
            <a:gd name="adj" fmla="val 774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endParaRPr lang="en-US" sz="5500" kern="1200" dirty="0"/>
        </a:p>
      </dsp:txBody>
      <dsp:txXfrm>
        <a:off x="2164676" y="1644202"/>
        <a:ext cx="3310681" cy="1644202"/>
      </dsp:txXfrm>
    </dsp:sp>
    <dsp:sp modelId="{7166365A-4E51-4E02-84E0-DE7B4AE1C579}">
      <dsp:nvSpPr>
        <dsp:cNvPr id="0" name=""/>
        <dsp:cNvSpPr/>
      </dsp:nvSpPr>
      <dsp:spPr>
        <a:xfrm>
          <a:off x="0" y="3264959"/>
          <a:ext cx="7640034" cy="1644202"/>
        </a:xfrm>
        <a:prstGeom prst="trapezoid">
          <a:avLst>
            <a:gd name="adj" fmla="val 774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r>
            <a:rPr lang="en-US" sz="5500" kern="1200" dirty="0" smtClean="0"/>
            <a:t>Biblical Theology</a:t>
          </a:r>
          <a:endParaRPr lang="en-US" sz="5500" kern="1200" dirty="0"/>
        </a:p>
      </dsp:txBody>
      <dsp:txXfrm>
        <a:off x="1337005" y="3264959"/>
        <a:ext cx="4966022" cy="16442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BC49E-E15A-4B5B-A087-1785C1221D23}">
      <dsp:nvSpPr>
        <dsp:cNvPr id="0" name=""/>
        <dsp:cNvSpPr/>
      </dsp:nvSpPr>
      <dsp:spPr>
        <a:xfrm>
          <a:off x="2516627" y="0"/>
          <a:ext cx="2516627" cy="1644202"/>
        </a:xfrm>
        <a:prstGeom prst="trapezoid">
          <a:avLst>
            <a:gd name="adj" fmla="val 7653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endParaRPr lang="en-US" sz="5000" kern="1200" dirty="0"/>
        </a:p>
      </dsp:txBody>
      <dsp:txXfrm>
        <a:off x="2516627" y="0"/>
        <a:ext cx="2516627" cy="1644202"/>
      </dsp:txXfrm>
    </dsp:sp>
    <dsp:sp modelId="{D4180231-EE23-439D-988F-85119C8EFA75}">
      <dsp:nvSpPr>
        <dsp:cNvPr id="0" name=""/>
        <dsp:cNvSpPr/>
      </dsp:nvSpPr>
      <dsp:spPr>
        <a:xfrm>
          <a:off x="1258313" y="1644202"/>
          <a:ext cx="5033254" cy="1644202"/>
        </a:xfrm>
        <a:prstGeom prst="trapezoid">
          <a:avLst>
            <a:gd name="adj" fmla="val 7653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en-US" sz="5000" kern="1200" dirty="0" smtClean="0"/>
            <a:t>Systematic Theology</a:t>
          </a:r>
          <a:endParaRPr lang="en-US" sz="5000" kern="1200" dirty="0"/>
        </a:p>
      </dsp:txBody>
      <dsp:txXfrm>
        <a:off x="2139133" y="1644202"/>
        <a:ext cx="3271615" cy="1644202"/>
      </dsp:txXfrm>
    </dsp:sp>
    <dsp:sp modelId="{7166365A-4E51-4E02-84E0-DE7B4AE1C579}">
      <dsp:nvSpPr>
        <dsp:cNvPr id="0" name=""/>
        <dsp:cNvSpPr/>
      </dsp:nvSpPr>
      <dsp:spPr>
        <a:xfrm>
          <a:off x="0" y="3288405"/>
          <a:ext cx="7549881" cy="1644202"/>
        </a:xfrm>
        <a:prstGeom prst="trapezoid">
          <a:avLst>
            <a:gd name="adj" fmla="val 7653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en-US" sz="5000" kern="1200" dirty="0" smtClean="0"/>
            <a:t>Biblical Theology</a:t>
          </a:r>
          <a:endParaRPr lang="en-US" sz="5000" kern="1200" dirty="0"/>
        </a:p>
      </dsp:txBody>
      <dsp:txXfrm>
        <a:off x="1321229" y="3288405"/>
        <a:ext cx="4907423" cy="1644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BC49E-E15A-4B5B-A087-1785C1221D23}">
      <dsp:nvSpPr>
        <dsp:cNvPr id="0" name=""/>
        <dsp:cNvSpPr/>
      </dsp:nvSpPr>
      <dsp:spPr>
        <a:xfrm>
          <a:off x="2516627" y="0"/>
          <a:ext cx="2516627" cy="1644202"/>
        </a:xfrm>
        <a:prstGeom prst="trapezoid">
          <a:avLst>
            <a:gd name="adj" fmla="val 7653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endParaRPr lang="en-US" sz="5000" kern="1200" dirty="0"/>
        </a:p>
      </dsp:txBody>
      <dsp:txXfrm>
        <a:off x="2516627" y="0"/>
        <a:ext cx="2516627" cy="1644202"/>
      </dsp:txXfrm>
    </dsp:sp>
    <dsp:sp modelId="{D4180231-EE23-439D-988F-85119C8EFA75}">
      <dsp:nvSpPr>
        <dsp:cNvPr id="0" name=""/>
        <dsp:cNvSpPr/>
      </dsp:nvSpPr>
      <dsp:spPr>
        <a:xfrm>
          <a:off x="1258313" y="1644202"/>
          <a:ext cx="5033254" cy="1644202"/>
        </a:xfrm>
        <a:prstGeom prst="trapezoid">
          <a:avLst>
            <a:gd name="adj" fmla="val 7653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en-US" sz="5000" kern="1200" dirty="0" smtClean="0"/>
            <a:t>Systematic Theology</a:t>
          </a:r>
          <a:endParaRPr lang="en-US" sz="5000" kern="1200" dirty="0"/>
        </a:p>
      </dsp:txBody>
      <dsp:txXfrm>
        <a:off x="2139133" y="1644202"/>
        <a:ext cx="3271615" cy="1644202"/>
      </dsp:txXfrm>
    </dsp:sp>
    <dsp:sp modelId="{7166365A-4E51-4E02-84E0-DE7B4AE1C579}">
      <dsp:nvSpPr>
        <dsp:cNvPr id="0" name=""/>
        <dsp:cNvSpPr/>
      </dsp:nvSpPr>
      <dsp:spPr>
        <a:xfrm>
          <a:off x="0" y="3288405"/>
          <a:ext cx="7549881" cy="1644202"/>
        </a:xfrm>
        <a:prstGeom prst="trapezoid">
          <a:avLst>
            <a:gd name="adj" fmla="val 7653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en-US" sz="5000" kern="1200" dirty="0" smtClean="0"/>
            <a:t>Biblical Theology</a:t>
          </a:r>
          <a:endParaRPr lang="en-US" sz="5000" kern="1200" dirty="0"/>
        </a:p>
      </dsp:txBody>
      <dsp:txXfrm>
        <a:off x="1321229" y="3288405"/>
        <a:ext cx="4907423" cy="16442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BC49E-E15A-4B5B-A087-1785C1221D23}">
      <dsp:nvSpPr>
        <dsp:cNvPr id="0" name=""/>
        <dsp:cNvSpPr/>
      </dsp:nvSpPr>
      <dsp:spPr>
        <a:xfrm>
          <a:off x="2529506" y="0"/>
          <a:ext cx="2529506" cy="1639909"/>
        </a:xfrm>
        <a:prstGeom prst="trapezoid">
          <a:avLst>
            <a:gd name="adj" fmla="val 7712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en-US" sz="4300" kern="1200" dirty="0" smtClean="0"/>
            <a:t>Practical</a:t>
          </a:r>
        </a:p>
        <a:p>
          <a:pPr lvl="0" algn="ctr" defTabSz="1911350">
            <a:lnSpc>
              <a:spcPct val="90000"/>
            </a:lnSpc>
            <a:spcBef>
              <a:spcPct val="0"/>
            </a:spcBef>
            <a:spcAft>
              <a:spcPct val="35000"/>
            </a:spcAft>
          </a:pPr>
          <a:r>
            <a:rPr lang="en-US" sz="4300" kern="1200" dirty="0" smtClean="0"/>
            <a:t>Theology</a:t>
          </a:r>
          <a:endParaRPr lang="en-US" sz="4300" kern="1200" dirty="0"/>
        </a:p>
      </dsp:txBody>
      <dsp:txXfrm>
        <a:off x="2529506" y="0"/>
        <a:ext cx="2529506" cy="1639909"/>
      </dsp:txXfrm>
    </dsp:sp>
    <dsp:sp modelId="{D4180231-EE23-439D-988F-85119C8EFA75}">
      <dsp:nvSpPr>
        <dsp:cNvPr id="0" name=""/>
        <dsp:cNvSpPr/>
      </dsp:nvSpPr>
      <dsp:spPr>
        <a:xfrm>
          <a:off x="1264753" y="1639910"/>
          <a:ext cx="5059012" cy="1639909"/>
        </a:xfrm>
        <a:prstGeom prst="trapezoid">
          <a:avLst>
            <a:gd name="adj" fmla="val 7712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en-US" sz="4300" kern="1200" dirty="0" smtClean="0"/>
            <a:t>Systematic Theology</a:t>
          </a:r>
          <a:endParaRPr lang="en-US" sz="4300" kern="1200" dirty="0"/>
        </a:p>
      </dsp:txBody>
      <dsp:txXfrm>
        <a:off x="2150080" y="1639910"/>
        <a:ext cx="3288357" cy="1639909"/>
      </dsp:txXfrm>
    </dsp:sp>
    <dsp:sp modelId="{7166365A-4E51-4E02-84E0-DE7B4AE1C579}">
      <dsp:nvSpPr>
        <dsp:cNvPr id="0" name=""/>
        <dsp:cNvSpPr/>
      </dsp:nvSpPr>
      <dsp:spPr>
        <a:xfrm>
          <a:off x="0" y="3279820"/>
          <a:ext cx="7588518" cy="1639909"/>
        </a:xfrm>
        <a:prstGeom prst="trapezoid">
          <a:avLst>
            <a:gd name="adj" fmla="val 7712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en-US" sz="4300" kern="1200" dirty="0" smtClean="0"/>
            <a:t>Biblical Theology</a:t>
          </a:r>
          <a:endParaRPr lang="en-US" sz="4300" kern="1200" dirty="0"/>
        </a:p>
      </dsp:txBody>
      <dsp:txXfrm>
        <a:off x="1327990" y="3279820"/>
        <a:ext cx="4932536" cy="163990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4/20/2019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4/20/2019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4/20/2019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4/20/2019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Prayer after the resurrection</a:t>
            </a:r>
            <a:endParaRPr lang="en-US" dirty="0"/>
          </a:p>
        </p:txBody>
      </p:sp>
      <p:sp>
        <p:nvSpPr>
          <p:cNvPr id="3" name="Subtitle 2"/>
          <p:cNvSpPr>
            <a:spLocks noGrp="1"/>
          </p:cNvSpPr>
          <p:nvPr>
            <p:ph type="subTitle" idx="1"/>
          </p:nvPr>
        </p:nvSpPr>
        <p:spPr/>
        <p:txBody>
          <a:bodyPr/>
          <a:lstStyle/>
          <a:p>
            <a:r>
              <a:rPr lang="en-US" dirty="0" smtClean="0"/>
              <a:t>Hebrews 1:1-4</a:t>
            </a:r>
            <a:endParaRPr lang="en-US" dirty="0"/>
          </a:p>
        </p:txBody>
      </p:sp>
    </p:spTree>
    <p:extLst>
      <p:ext uri="{BB962C8B-B14F-4D97-AF65-F5344CB8AC3E}">
        <p14:creationId xmlns:p14="http://schemas.microsoft.com/office/powerpoint/2010/main" val="335826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Hebrews Overview</a:t>
            </a:r>
            <a:endParaRPr lang="en-US" dirty="0"/>
          </a:p>
        </p:txBody>
      </p:sp>
      <p:sp>
        <p:nvSpPr>
          <p:cNvPr id="5" name="Content Placeholder 4"/>
          <p:cNvSpPr>
            <a:spLocks noGrp="1"/>
          </p:cNvSpPr>
          <p:nvPr>
            <p:ph idx="1"/>
          </p:nvPr>
        </p:nvSpPr>
        <p:spPr/>
        <p:txBody>
          <a:bodyPr>
            <a:normAutofit/>
          </a:bodyPr>
          <a:lstStyle/>
          <a:p>
            <a:r>
              <a:rPr lang="en-US" sz="4400" dirty="0" smtClean="0"/>
              <a:t>Written to people like us who have a religious background but are tempted to fall into a diminished love for Jesus.</a:t>
            </a:r>
            <a:endParaRPr lang="en-US" sz="4400" dirty="0"/>
          </a:p>
        </p:txBody>
      </p:sp>
    </p:spTree>
    <p:extLst>
      <p:ext uri="{BB962C8B-B14F-4D97-AF65-F5344CB8AC3E}">
        <p14:creationId xmlns:p14="http://schemas.microsoft.com/office/powerpoint/2010/main" val="1371007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overview</a:t>
            </a:r>
            <a:endParaRPr lang="en-US" dirty="0"/>
          </a:p>
        </p:txBody>
      </p:sp>
      <p:sp>
        <p:nvSpPr>
          <p:cNvPr id="3" name="Content Placeholder 2"/>
          <p:cNvSpPr>
            <a:spLocks noGrp="1"/>
          </p:cNvSpPr>
          <p:nvPr>
            <p:ph idx="1"/>
          </p:nvPr>
        </p:nvSpPr>
        <p:spPr/>
        <p:txBody>
          <a:bodyPr>
            <a:normAutofit/>
          </a:bodyPr>
          <a:lstStyle/>
          <a:p>
            <a:r>
              <a:rPr lang="en-US" sz="4400" b="1" dirty="0" smtClean="0"/>
              <a:t>Big Idea:</a:t>
            </a:r>
            <a:r>
              <a:rPr lang="en-US" sz="4400" dirty="0" smtClean="0"/>
              <a:t> Jesus is the best. Worship him. Know him. Enjoy him.</a:t>
            </a:r>
            <a:endParaRPr lang="en-US" sz="4400" b="1" dirty="0"/>
          </a:p>
        </p:txBody>
      </p:sp>
    </p:spTree>
    <p:extLst>
      <p:ext uri="{BB962C8B-B14F-4D97-AF65-F5344CB8AC3E}">
        <p14:creationId xmlns:p14="http://schemas.microsoft.com/office/powerpoint/2010/main" val="2697328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7128" y="1225296"/>
            <a:ext cx="9835982" cy="3520440"/>
          </a:xfrm>
        </p:spPr>
        <p:txBody>
          <a:bodyPr/>
          <a:lstStyle/>
          <a:p>
            <a:r>
              <a:rPr lang="en-US" dirty="0" smtClean="0"/>
              <a:t>V1 God has spoken</a:t>
            </a:r>
            <a:br>
              <a:rPr lang="en-US" dirty="0" smtClean="0"/>
            </a:br>
            <a:r>
              <a:rPr lang="en-US" dirty="0" smtClean="0"/>
              <a:t>v2 God is still speaking</a:t>
            </a:r>
            <a:endParaRPr lang="en-US" dirty="0"/>
          </a:p>
        </p:txBody>
      </p:sp>
      <p:sp>
        <p:nvSpPr>
          <p:cNvPr id="3" name="Text Placeholder 2"/>
          <p:cNvSpPr>
            <a:spLocks noGrp="1"/>
          </p:cNvSpPr>
          <p:nvPr>
            <p:ph type="body" idx="1"/>
          </p:nvPr>
        </p:nvSpPr>
        <p:spPr/>
        <p:txBody>
          <a:bodyPr>
            <a:normAutofit fontScale="85000" lnSpcReduction="10000"/>
          </a:bodyPr>
          <a:lstStyle/>
          <a:p>
            <a:r>
              <a:rPr lang="en-US" sz="4000" dirty="0" smtClean="0"/>
              <a:t>God desires to communicate with us. This is the basis for our dialogue with God.</a:t>
            </a:r>
            <a:endParaRPr lang="en-US" sz="4000" dirty="0"/>
          </a:p>
        </p:txBody>
      </p:sp>
    </p:spTree>
    <p:extLst>
      <p:ext uri="{BB962C8B-B14F-4D97-AF65-F5344CB8AC3E}">
        <p14:creationId xmlns:p14="http://schemas.microsoft.com/office/powerpoint/2010/main" val="1542670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Resurrection prayer</a:t>
            </a:r>
            <a:br>
              <a:rPr lang="en-US" dirty="0" smtClean="0"/>
            </a:br>
            <a:r>
              <a:rPr lang="en-US" dirty="0" smtClean="0"/>
              <a:t>is hopeful</a:t>
            </a:r>
            <a:endParaRPr lang="en-US" dirty="0"/>
          </a:p>
        </p:txBody>
      </p:sp>
      <p:sp>
        <p:nvSpPr>
          <p:cNvPr id="3" name="Text Placeholder 2"/>
          <p:cNvSpPr>
            <a:spLocks noGrp="1"/>
          </p:cNvSpPr>
          <p:nvPr>
            <p:ph type="body" idx="1"/>
          </p:nvPr>
        </p:nvSpPr>
        <p:spPr/>
        <p:txBody>
          <a:bodyPr>
            <a:normAutofit/>
          </a:bodyPr>
          <a:lstStyle/>
          <a:p>
            <a:r>
              <a:rPr lang="en-US" sz="4000" dirty="0" smtClean="0"/>
              <a:t>Because it is Christological.</a:t>
            </a:r>
            <a:endParaRPr lang="en-US" sz="4000" dirty="0"/>
          </a:p>
        </p:txBody>
      </p:sp>
    </p:spTree>
    <p:extLst>
      <p:ext uri="{BB962C8B-B14F-4D97-AF65-F5344CB8AC3E}">
        <p14:creationId xmlns:p14="http://schemas.microsoft.com/office/powerpoint/2010/main" val="424776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31999" y="5599605"/>
            <a:ext cx="10254445" cy="1066800"/>
          </a:xfrm>
        </p:spPr>
        <p:txBody>
          <a:bodyPr>
            <a:normAutofit/>
          </a:bodyPr>
          <a:lstStyle/>
          <a:p>
            <a:r>
              <a:rPr lang="en-US" sz="4000" dirty="0" smtClean="0"/>
              <a:t>Biblical Theology is the story of salvation. </a:t>
            </a:r>
            <a:endParaRPr lang="en-US" sz="4000" dirty="0"/>
          </a:p>
        </p:txBody>
      </p:sp>
      <p:graphicFrame>
        <p:nvGraphicFramePr>
          <p:cNvPr id="4" name="Diagram 3"/>
          <p:cNvGraphicFramePr/>
          <p:nvPr>
            <p:extLst>
              <p:ext uri="{D42A27DB-BD31-4B8C-83A1-F6EECF244321}">
                <p14:modId xmlns:p14="http://schemas.microsoft.com/office/powerpoint/2010/main" val="1341218953"/>
              </p:ext>
            </p:extLst>
          </p:nvPr>
        </p:nvGraphicFramePr>
        <p:xfrm>
          <a:off x="2032000" y="1"/>
          <a:ext cx="7640034" cy="493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125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97736" y="4932608"/>
            <a:ext cx="10586434" cy="1925391"/>
          </a:xfrm>
        </p:spPr>
        <p:txBody>
          <a:bodyPr>
            <a:normAutofit/>
          </a:bodyPr>
          <a:lstStyle/>
          <a:p>
            <a:r>
              <a:rPr lang="en-US" sz="4800" dirty="0" smtClean="0"/>
              <a:t>As themes emerge in the story, theologians organize them by topic.</a:t>
            </a:r>
            <a:endParaRPr lang="en-US" sz="4800" dirty="0"/>
          </a:p>
        </p:txBody>
      </p:sp>
      <p:graphicFrame>
        <p:nvGraphicFramePr>
          <p:cNvPr id="4" name="Diagram 3"/>
          <p:cNvGraphicFramePr/>
          <p:nvPr>
            <p:extLst>
              <p:ext uri="{D42A27DB-BD31-4B8C-83A1-F6EECF244321}">
                <p14:modId xmlns:p14="http://schemas.microsoft.com/office/powerpoint/2010/main" val="3227322122"/>
              </p:ext>
            </p:extLst>
          </p:nvPr>
        </p:nvGraphicFramePr>
        <p:xfrm>
          <a:off x="2032000" y="1"/>
          <a:ext cx="7549882" cy="493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442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97736" y="4932608"/>
            <a:ext cx="10586434" cy="1925391"/>
          </a:xfrm>
        </p:spPr>
        <p:txBody>
          <a:bodyPr>
            <a:normAutofit/>
          </a:bodyPr>
          <a:lstStyle/>
          <a:p>
            <a:r>
              <a:rPr lang="en-US" sz="4800" dirty="0" smtClean="0"/>
              <a:t>Christology is a major theme of the Bible and it tells us who Jesus is.</a:t>
            </a:r>
            <a:endParaRPr lang="en-US" sz="4800" dirty="0"/>
          </a:p>
        </p:txBody>
      </p:sp>
      <p:graphicFrame>
        <p:nvGraphicFramePr>
          <p:cNvPr id="4" name="Diagram 3"/>
          <p:cNvGraphicFramePr/>
          <p:nvPr/>
        </p:nvGraphicFramePr>
        <p:xfrm>
          <a:off x="2032000" y="1"/>
          <a:ext cx="7549882" cy="493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89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06996" y="5084449"/>
            <a:ext cx="10305961" cy="1573927"/>
          </a:xfrm>
        </p:spPr>
        <p:txBody>
          <a:bodyPr>
            <a:normAutofit fontScale="92500" lnSpcReduction="20000"/>
          </a:bodyPr>
          <a:lstStyle/>
          <a:p>
            <a:r>
              <a:rPr lang="en-US" sz="4800" dirty="0" smtClean="0"/>
              <a:t>Practical theology refers to how we do stuff in light of biblical and systematic theology.</a:t>
            </a:r>
            <a:endParaRPr lang="en-US" sz="4800" dirty="0"/>
          </a:p>
        </p:txBody>
      </p:sp>
      <p:graphicFrame>
        <p:nvGraphicFramePr>
          <p:cNvPr id="4" name="Diagram 3"/>
          <p:cNvGraphicFramePr/>
          <p:nvPr>
            <p:extLst>
              <p:ext uri="{D42A27DB-BD31-4B8C-83A1-F6EECF244321}">
                <p14:modId xmlns:p14="http://schemas.microsoft.com/office/powerpoint/2010/main" val="3915667299"/>
              </p:ext>
            </p:extLst>
          </p:nvPr>
        </p:nvGraphicFramePr>
        <p:xfrm>
          <a:off x="2032000" y="1"/>
          <a:ext cx="7588518" cy="4919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971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Ephesians 4:11-14</a:t>
            </a:r>
            <a:endParaRPr lang="en-US" dirty="0"/>
          </a:p>
        </p:txBody>
      </p:sp>
      <p:sp>
        <p:nvSpPr>
          <p:cNvPr id="5" name="Content Placeholder 4"/>
          <p:cNvSpPr>
            <a:spLocks noGrp="1"/>
          </p:cNvSpPr>
          <p:nvPr>
            <p:ph idx="1"/>
          </p:nvPr>
        </p:nvSpPr>
        <p:spPr/>
        <p:txBody>
          <a:bodyPr>
            <a:noAutofit/>
          </a:bodyPr>
          <a:lstStyle/>
          <a:p>
            <a:r>
              <a:rPr lang="en-US" sz="3600" dirty="0"/>
              <a:t>11 So Christ himself gave the apostles, the prophets, the evangelists, the pastors and teachers, 12 to equip his people for works of service, so that the body of Christ may be built up 13 until we all reach unity in the faith and in the knowledge of the Son of God and become mature, attaining to the whole measure of the fullness of Christ</a:t>
            </a:r>
            <a:r>
              <a:rPr lang="en-US" sz="3600" dirty="0" smtClean="0"/>
              <a:t>.</a:t>
            </a:r>
            <a:endParaRPr lang="en-US" sz="3600" dirty="0"/>
          </a:p>
        </p:txBody>
      </p:sp>
    </p:spTree>
    <p:extLst>
      <p:ext uri="{BB962C8B-B14F-4D97-AF65-F5344CB8AC3E}">
        <p14:creationId xmlns:p14="http://schemas.microsoft.com/office/powerpoint/2010/main" val="1113648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Ephesians 4:11-14</a:t>
            </a:r>
            <a:endParaRPr lang="en-US" dirty="0"/>
          </a:p>
        </p:txBody>
      </p:sp>
      <p:sp>
        <p:nvSpPr>
          <p:cNvPr id="5" name="Content Placeholder 4"/>
          <p:cNvSpPr>
            <a:spLocks noGrp="1"/>
          </p:cNvSpPr>
          <p:nvPr>
            <p:ph idx="1"/>
          </p:nvPr>
        </p:nvSpPr>
        <p:spPr/>
        <p:txBody>
          <a:bodyPr>
            <a:noAutofit/>
          </a:bodyPr>
          <a:lstStyle/>
          <a:p>
            <a:r>
              <a:rPr lang="en-US" sz="3600" dirty="0" smtClean="0"/>
              <a:t>14 </a:t>
            </a:r>
            <a:r>
              <a:rPr lang="en-US" sz="3600" dirty="0"/>
              <a:t>Then we will no longer be infants, tossed back and forth by the waves, and blown here and there by every wind of teaching and by the cunning and craftiness of people in their deceitful scheming.</a:t>
            </a:r>
          </a:p>
        </p:txBody>
      </p:sp>
    </p:spTree>
    <p:extLst>
      <p:ext uri="{BB962C8B-B14F-4D97-AF65-F5344CB8AC3E}">
        <p14:creationId xmlns:p14="http://schemas.microsoft.com/office/powerpoint/2010/main" val="417934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resurrection is </a:t>
            </a:r>
            <a:br>
              <a:rPr lang="en-US" dirty="0" smtClean="0"/>
            </a:br>
            <a:r>
              <a:rPr lang="en-US" dirty="0" smtClean="0"/>
              <a:t>a historical event:</a:t>
            </a:r>
            <a:endParaRPr lang="en-US" dirty="0"/>
          </a:p>
        </p:txBody>
      </p:sp>
      <p:sp>
        <p:nvSpPr>
          <p:cNvPr id="3" name="Content Placeholder 2"/>
          <p:cNvSpPr>
            <a:spLocks noGrp="1"/>
          </p:cNvSpPr>
          <p:nvPr>
            <p:ph idx="1"/>
          </p:nvPr>
        </p:nvSpPr>
        <p:spPr/>
        <p:txBody>
          <a:bodyPr>
            <a:normAutofit/>
          </a:bodyPr>
          <a:lstStyle/>
          <a:p>
            <a:r>
              <a:rPr lang="en-US" sz="4000" dirty="0" smtClean="0"/>
              <a:t>Foretold by the OT Prophets</a:t>
            </a:r>
          </a:p>
          <a:p>
            <a:r>
              <a:rPr lang="en-US" sz="4000" dirty="0" smtClean="0"/>
              <a:t>Witnessed by the writers of the NT</a:t>
            </a:r>
          </a:p>
          <a:p>
            <a:r>
              <a:rPr lang="en-US" sz="4000" dirty="0" smtClean="0"/>
              <a:t>Has the strongest attestation of any event in antiquity by a large, large, margin.</a:t>
            </a:r>
            <a:endParaRPr lang="en-US" sz="4000" dirty="0"/>
          </a:p>
        </p:txBody>
      </p:sp>
    </p:spTree>
    <p:extLst>
      <p:ext uri="{BB962C8B-B14F-4D97-AF65-F5344CB8AC3E}">
        <p14:creationId xmlns:p14="http://schemas.microsoft.com/office/powerpoint/2010/main" val="4202060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Theology is Fuel for worship</a:t>
            </a:r>
            <a:endParaRPr lang="en-US" dirty="0"/>
          </a:p>
        </p:txBody>
      </p:sp>
      <p:sp>
        <p:nvSpPr>
          <p:cNvPr id="5" name="Content Placeholder 4"/>
          <p:cNvSpPr>
            <a:spLocks noGrp="1"/>
          </p:cNvSpPr>
          <p:nvPr>
            <p:ph idx="1"/>
          </p:nvPr>
        </p:nvSpPr>
        <p:spPr/>
        <p:txBody>
          <a:bodyPr>
            <a:normAutofit/>
          </a:bodyPr>
          <a:lstStyle/>
          <a:p>
            <a:r>
              <a:rPr lang="en-US" sz="4800" i="1" dirty="0" smtClean="0"/>
              <a:t>Dearest Spirit of God - our Guide, our Comforter, and our Friend – as we stack these truths on the altar of our hearts, we pray that you would light them on fire.</a:t>
            </a:r>
            <a:r>
              <a:rPr lang="en-US" sz="4800" dirty="0" smtClean="0"/>
              <a:t> Amen.</a:t>
            </a:r>
            <a:endParaRPr lang="en-US" sz="4800" i="1" dirty="0"/>
          </a:p>
        </p:txBody>
      </p:sp>
    </p:spTree>
    <p:extLst>
      <p:ext uri="{BB962C8B-B14F-4D97-AF65-F5344CB8AC3E}">
        <p14:creationId xmlns:p14="http://schemas.microsoft.com/office/powerpoint/2010/main" val="1938906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hopeful</a:t>
            </a:r>
            <a:endParaRPr lang="en-US" dirty="0"/>
          </a:p>
        </p:txBody>
      </p:sp>
      <p:sp>
        <p:nvSpPr>
          <p:cNvPr id="5" name="Content Placeholder 4"/>
          <p:cNvSpPr>
            <a:spLocks noGrp="1"/>
          </p:cNvSpPr>
          <p:nvPr>
            <p:ph idx="1"/>
          </p:nvPr>
        </p:nvSpPr>
        <p:spPr/>
        <p:txBody>
          <a:bodyPr>
            <a:normAutofit/>
          </a:bodyPr>
          <a:lstStyle/>
          <a:p>
            <a:r>
              <a:rPr lang="en-US" sz="3600" dirty="0" smtClean="0"/>
              <a:t>BECAUSE IT IS CHRISTOLOGICAL.</a:t>
            </a:r>
          </a:p>
          <a:p>
            <a:r>
              <a:rPr lang="en-US" sz="3600" dirty="0"/>
              <a:t>v</a:t>
            </a:r>
            <a:r>
              <a:rPr lang="en-US" sz="3600" dirty="0" smtClean="0"/>
              <a:t>2 Christ is heir of all things.</a:t>
            </a:r>
            <a:endParaRPr lang="en-US" sz="3600" dirty="0"/>
          </a:p>
          <a:p>
            <a:r>
              <a:rPr lang="en-US" sz="3600" dirty="0"/>
              <a:t>v</a:t>
            </a:r>
            <a:r>
              <a:rPr lang="en-US" sz="3600" dirty="0" smtClean="0"/>
              <a:t>2 Christ created the world.</a:t>
            </a:r>
            <a:endParaRPr lang="en-US" sz="3600" dirty="0"/>
          </a:p>
          <a:p>
            <a:r>
              <a:rPr lang="en-US" sz="3600" dirty="0"/>
              <a:t>v</a:t>
            </a:r>
            <a:r>
              <a:rPr lang="en-US" sz="3600" dirty="0" smtClean="0"/>
              <a:t>3 Christ upholds the universe by the word of his power.</a:t>
            </a:r>
            <a:endParaRPr lang="en-US" sz="3600" dirty="0"/>
          </a:p>
        </p:txBody>
      </p:sp>
    </p:spTree>
    <p:extLst>
      <p:ext uri="{BB962C8B-B14F-4D97-AF65-F5344CB8AC3E}">
        <p14:creationId xmlns:p14="http://schemas.microsoft.com/office/powerpoint/2010/main" val="139891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hopeful</a:t>
            </a:r>
            <a:endParaRPr lang="en-US" dirty="0"/>
          </a:p>
        </p:txBody>
      </p:sp>
      <p:sp>
        <p:nvSpPr>
          <p:cNvPr id="5" name="Content Placeholder 4"/>
          <p:cNvSpPr>
            <a:spLocks noGrp="1"/>
          </p:cNvSpPr>
          <p:nvPr>
            <p:ph idx="1"/>
          </p:nvPr>
        </p:nvSpPr>
        <p:spPr/>
        <p:txBody>
          <a:bodyPr>
            <a:normAutofit/>
          </a:bodyPr>
          <a:lstStyle/>
          <a:p>
            <a:r>
              <a:rPr lang="en-US" sz="3600" dirty="0" smtClean="0"/>
              <a:t>BECAUSE IT IS CHRISTOLOGICAL.</a:t>
            </a:r>
          </a:p>
          <a:p>
            <a:r>
              <a:rPr lang="en-US" sz="3600" dirty="0" smtClean="0"/>
              <a:t>Hebrews 2:9-11 </a:t>
            </a:r>
            <a:r>
              <a:rPr lang="en-US" sz="3600" i="1" dirty="0" smtClean="0"/>
              <a:t>But we see him who for a little while was made lower than the angels, namely Jesus, crowned with glory and honor because of the suffering of death, so that by the grace of God he might taste death for everyone.</a:t>
            </a:r>
            <a:endParaRPr lang="en-US" sz="3600" dirty="0"/>
          </a:p>
        </p:txBody>
      </p:sp>
    </p:spTree>
    <p:extLst>
      <p:ext uri="{BB962C8B-B14F-4D97-AF65-F5344CB8AC3E}">
        <p14:creationId xmlns:p14="http://schemas.microsoft.com/office/powerpoint/2010/main" val="258419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hopeful</a:t>
            </a:r>
            <a:endParaRPr lang="en-US" dirty="0"/>
          </a:p>
        </p:txBody>
      </p:sp>
      <p:sp>
        <p:nvSpPr>
          <p:cNvPr id="5" name="Content Placeholder 4"/>
          <p:cNvSpPr>
            <a:spLocks noGrp="1"/>
          </p:cNvSpPr>
          <p:nvPr>
            <p:ph idx="1"/>
          </p:nvPr>
        </p:nvSpPr>
        <p:spPr>
          <a:xfrm>
            <a:off x="1069847" y="2121408"/>
            <a:ext cx="10894625" cy="4050792"/>
          </a:xfrm>
        </p:spPr>
        <p:txBody>
          <a:bodyPr>
            <a:normAutofit/>
          </a:bodyPr>
          <a:lstStyle/>
          <a:p>
            <a:r>
              <a:rPr lang="en-US" sz="3600" dirty="0" smtClean="0"/>
              <a:t>BECAUSE IT IS CHRISTOLOGICAL.</a:t>
            </a:r>
          </a:p>
          <a:p>
            <a:r>
              <a:rPr lang="en-US" sz="3600" dirty="0" smtClean="0"/>
              <a:t>Hebrews 2:9-11 </a:t>
            </a:r>
            <a:r>
              <a:rPr lang="en-US" sz="3600" i="1" dirty="0" smtClean="0"/>
              <a:t>For it was fitting that he, for whom and by whom all things exist, in bringing many sons to glory, should make the founder of their salvation perfect through suffering. For he who sanctifies and those who are sanctified have one source. That is why he is not ashamed to call them brothers.</a:t>
            </a:r>
            <a:endParaRPr lang="en-US" sz="3600" dirty="0"/>
          </a:p>
        </p:txBody>
      </p:sp>
    </p:spTree>
    <p:extLst>
      <p:ext uri="{BB962C8B-B14F-4D97-AF65-F5344CB8AC3E}">
        <p14:creationId xmlns:p14="http://schemas.microsoft.com/office/powerpoint/2010/main" val="157852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hopeful</a:t>
            </a:r>
            <a:endParaRPr lang="en-US" dirty="0"/>
          </a:p>
        </p:txBody>
      </p:sp>
      <p:sp>
        <p:nvSpPr>
          <p:cNvPr id="5" name="Content Placeholder 4"/>
          <p:cNvSpPr>
            <a:spLocks noGrp="1"/>
          </p:cNvSpPr>
          <p:nvPr>
            <p:ph idx="1"/>
          </p:nvPr>
        </p:nvSpPr>
        <p:spPr>
          <a:xfrm>
            <a:off x="1069847" y="2121408"/>
            <a:ext cx="10894625" cy="4050792"/>
          </a:xfrm>
        </p:spPr>
        <p:txBody>
          <a:bodyPr>
            <a:normAutofit/>
          </a:bodyPr>
          <a:lstStyle/>
          <a:p>
            <a:r>
              <a:rPr lang="en-US" sz="4000" dirty="0" smtClean="0"/>
              <a:t>Hope is the joyful expectation of a better future.</a:t>
            </a:r>
            <a:endParaRPr lang="en-US" sz="4000" dirty="0"/>
          </a:p>
        </p:txBody>
      </p:sp>
    </p:spTree>
    <p:extLst>
      <p:ext uri="{BB962C8B-B14F-4D97-AF65-F5344CB8AC3E}">
        <p14:creationId xmlns:p14="http://schemas.microsoft.com/office/powerpoint/2010/main" val="360295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Resurrection prayer is hopeful</a:t>
            </a:r>
            <a:endParaRPr lang="en-US" dirty="0"/>
          </a:p>
        </p:txBody>
      </p:sp>
      <p:sp>
        <p:nvSpPr>
          <p:cNvPr id="3" name="Content Placeholder 2"/>
          <p:cNvSpPr>
            <a:spLocks noGrp="1"/>
          </p:cNvSpPr>
          <p:nvPr>
            <p:ph idx="1"/>
          </p:nvPr>
        </p:nvSpPr>
        <p:spPr>
          <a:xfrm>
            <a:off x="1069848" y="2121408"/>
            <a:ext cx="10058400" cy="4575606"/>
          </a:xfrm>
        </p:spPr>
        <p:txBody>
          <a:bodyPr>
            <a:normAutofit/>
          </a:bodyPr>
          <a:lstStyle/>
          <a:p>
            <a:r>
              <a:rPr lang="en-US" sz="4400" dirty="0" smtClean="0"/>
              <a:t>Jesus is raised from the dead, seated at the right hand of the Father, and unashamed to call us brothers and sisters.</a:t>
            </a:r>
          </a:p>
          <a:p>
            <a:r>
              <a:rPr lang="en-US" sz="4400" dirty="0" smtClean="0"/>
              <a:t>Go ahead and ask for great things!</a:t>
            </a:r>
          </a:p>
          <a:p>
            <a:r>
              <a:rPr lang="en-US" sz="4400" dirty="0" smtClean="0"/>
              <a:t>Have hope and don’t give up!</a:t>
            </a:r>
            <a:endParaRPr lang="en-US" sz="4400" dirty="0"/>
          </a:p>
        </p:txBody>
      </p:sp>
    </p:spTree>
    <p:extLst>
      <p:ext uri="{BB962C8B-B14F-4D97-AF65-F5344CB8AC3E}">
        <p14:creationId xmlns:p14="http://schemas.microsoft.com/office/powerpoint/2010/main" val="1747954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Resurrection prayer</a:t>
            </a:r>
            <a:br>
              <a:rPr lang="en-US" dirty="0" smtClean="0"/>
            </a:br>
            <a:r>
              <a:rPr lang="en-US" dirty="0" smtClean="0"/>
              <a:t>is personal</a:t>
            </a:r>
            <a:endParaRPr lang="en-US" dirty="0"/>
          </a:p>
        </p:txBody>
      </p:sp>
      <p:sp>
        <p:nvSpPr>
          <p:cNvPr id="3" name="Text Placeholder 2"/>
          <p:cNvSpPr>
            <a:spLocks noGrp="1"/>
          </p:cNvSpPr>
          <p:nvPr>
            <p:ph type="body" idx="1"/>
          </p:nvPr>
        </p:nvSpPr>
        <p:spPr/>
        <p:txBody>
          <a:bodyPr>
            <a:normAutofit/>
          </a:bodyPr>
          <a:lstStyle/>
          <a:p>
            <a:r>
              <a:rPr lang="en-US" sz="4800" dirty="0" smtClean="0"/>
              <a:t>Because it is Trinitarian.</a:t>
            </a:r>
            <a:endParaRPr lang="en-US" sz="4800" dirty="0"/>
          </a:p>
        </p:txBody>
      </p:sp>
    </p:spTree>
    <p:extLst>
      <p:ext uri="{BB962C8B-B14F-4D97-AF65-F5344CB8AC3E}">
        <p14:creationId xmlns:p14="http://schemas.microsoft.com/office/powerpoint/2010/main" val="95743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personal</a:t>
            </a:r>
            <a:endParaRPr lang="en-US" dirty="0"/>
          </a:p>
        </p:txBody>
      </p:sp>
      <p:sp>
        <p:nvSpPr>
          <p:cNvPr id="5" name="Content Placeholder 4"/>
          <p:cNvSpPr>
            <a:spLocks noGrp="1"/>
          </p:cNvSpPr>
          <p:nvPr>
            <p:ph idx="1"/>
          </p:nvPr>
        </p:nvSpPr>
        <p:spPr/>
        <p:txBody>
          <a:bodyPr>
            <a:normAutofit/>
          </a:bodyPr>
          <a:lstStyle/>
          <a:p>
            <a:r>
              <a:rPr lang="en-US" sz="3600" dirty="0" smtClean="0"/>
              <a:t>BECAUSE IT IS TRINITARIAN</a:t>
            </a:r>
          </a:p>
          <a:p>
            <a:r>
              <a:rPr lang="en-US" sz="3600" dirty="0"/>
              <a:t>v</a:t>
            </a:r>
            <a:r>
              <a:rPr lang="en-US" sz="3600" dirty="0" smtClean="0"/>
              <a:t>3 He is the radiance of the glory of God.</a:t>
            </a:r>
          </a:p>
          <a:p>
            <a:r>
              <a:rPr lang="en-US" sz="3600" dirty="0"/>
              <a:t>v</a:t>
            </a:r>
            <a:r>
              <a:rPr lang="en-US" sz="3600" dirty="0" smtClean="0"/>
              <a:t>3 He is the exact imprint of his nature.</a:t>
            </a:r>
            <a:endParaRPr lang="en-US" sz="3600" dirty="0"/>
          </a:p>
        </p:txBody>
      </p:sp>
    </p:spTree>
    <p:extLst>
      <p:ext uri="{BB962C8B-B14F-4D97-AF65-F5344CB8AC3E}">
        <p14:creationId xmlns:p14="http://schemas.microsoft.com/office/powerpoint/2010/main" val="317588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personal</a:t>
            </a:r>
            <a:endParaRPr lang="en-US" dirty="0"/>
          </a:p>
        </p:txBody>
      </p:sp>
      <p:sp>
        <p:nvSpPr>
          <p:cNvPr id="5" name="Content Placeholder 4"/>
          <p:cNvSpPr>
            <a:spLocks noGrp="1"/>
          </p:cNvSpPr>
          <p:nvPr>
            <p:ph idx="1"/>
          </p:nvPr>
        </p:nvSpPr>
        <p:spPr/>
        <p:txBody>
          <a:bodyPr>
            <a:normAutofit/>
          </a:bodyPr>
          <a:lstStyle/>
          <a:p>
            <a:r>
              <a:rPr lang="en-US" sz="4800" dirty="0" smtClean="0"/>
              <a:t>If God were impersonal, as the eastern religions teach, then love would be an illusion</a:t>
            </a:r>
            <a:r>
              <a:rPr lang="en-US" sz="3600" dirty="0" smtClean="0"/>
              <a:t>.</a:t>
            </a:r>
            <a:endParaRPr lang="en-US" sz="3600" dirty="0"/>
          </a:p>
        </p:txBody>
      </p:sp>
    </p:spTree>
    <p:extLst>
      <p:ext uri="{BB962C8B-B14F-4D97-AF65-F5344CB8AC3E}">
        <p14:creationId xmlns:p14="http://schemas.microsoft.com/office/powerpoint/2010/main" val="387553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personal</a:t>
            </a:r>
            <a:endParaRPr lang="en-US" dirty="0"/>
          </a:p>
        </p:txBody>
      </p:sp>
      <p:sp>
        <p:nvSpPr>
          <p:cNvPr id="5" name="Content Placeholder 4"/>
          <p:cNvSpPr>
            <a:spLocks noGrp="1"/>
          </p:cNvSpPr>
          <p:nvPr>
            <p:ph idx="1"/>
          </p:nvPr>
        </p:nvSpPr>
        <p:spPr>
          <a:xfrm>
            <a:off x="1069847" y="1803043"/>
            <a:ext cx="10984777" cy="4906850"/>
          </a:xfrm>
        </p:spPr>
        <p:txBody>
          <a:bodyPr>
            <a:normAutofit/>
          </a:bodyPr>
          <a:lstStyle/>
          <a:p>
            <a:r>
              <a:rPr lang="en-US" sz="4400" dirty="0" smtClean="0"/>
              <a:t>If God was Unitarian, as most other monotheistic religions teach, then love could not have appeared until after God created other beings. God, at his essence, would be divine power before he could be divine love.</a:t>
            </a:r>
          </a:p>
        </p:txBody>
      </p:sp>
    </p:spTree>
    <p:extLst>
      <p:ext uri="{BB962C8B-B14F-4D97-AF65-F5344CB8AC3E}">
        <p14:creationId xmlns:p14="http://schemas.microsoft.com/office/powerpoint/2010/main" val="70171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resurrection</a:t>
            </a:r>
            <a:br>
              <a:rPr lang="en-US" dirty="0" smtClean="0"/>
            </a:br>
            <a:r>
              <a:rPr lang="en-US" dirty="0" smtClean="0"/>
              <a:t>is a satisfying event:</a:t>
            </a:r>
            <a:endParaRPr lang="en-US" dirty="0"/>
          </a:p>
        </p:txBody>
      </p:sp>
      <p:sp>
        <p:nvSpPr>
          <p:cNvPr id="3" name="Content Placeholder 2"/>
          <p:cNvSpPr>
            <a:spLocks noGrp="1"/>
          </p:cNvSpPr>
          <p:nvPr>
            <p:ph idx="1"/>
          </p:nvPr>
        </p:nvSpPr>
        <p:spPr>
          <a:xfrm>
            <a:off x="1069848" y="2121408"/>
            <a:ext cx="10058400" cy="4627122"/>
          </a:xfrm>
        </p:spPr>
        <p:txBody>
          <a:bodyPr>
            <a:normAutofit/>
          </a:bodyPr>
          <a:lstStyle/>
          <a:p>
            <a:r>
              <a:rPr lang="en-US" sz="4400" dirty="0" smtClean="0"/>
              <a:t>Four Worldview Tests:</a:t>
            </a:r>
          </a:p>
          <a:p>
            <a:pPr lvl="1"/>
            <a:r>
              <a:rPr lang="en-US" sz="4200" dirty="0" smtClean="0"/>
              <a:t>Origin</a:t>
            </a:r>
          </a:p>
          <a:p>
            <a:pPr lvl="1"/>
            <a:r>
              <a:rPr lang="en-US" sz="4200" dirty="0" smtClean="0"/>
              <a:t>Condition</a:t>
            </a:r>
          </a:p>
          <a:p>
            <a:pPr lvl="1"/>
            <a:r>
              <a:rPr lang="en-US" sz="4200" dirty="0" smtClean="0"/>
              <a:t>Meaning</a:t>
            </a:r>
          </a:p>
          <a:p>
            <a:pPr lvl="1"/>
            <a:r>
              <a:rPr lang="en-US" sz="4200" dirty="0" smtClean="0"/>
              <a:t>Destination</a:t>
            </a:r>
          </a:p>
          <a:p>
            <a:endParaRPr lang="en-US" sz="4400" dirty="0"/>
          </a:p>
        </p:txBody>
      </p:sp>
    </p:spTree>
    <p:extLst>
      <p:ext uri="{BB962C8B-B14F-4D97-AF65-F5344CB8AC3E}">
        <p14:creationId xmlns:p14="http://schemas.microsoft.com/office/powerpoint/2010/main" val="3108929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personal</a:t>
            </a:r>
            <a:endParaRPr lang="en-US" dirty="0"/>
          </a:p>
        </p:txBody>
      </p:sp>
      <p:sp>
        <p:nvSpPr>
          <p:cNvPr id="5" name="Content Placeholder 4"/>
          <p:cNvSpPr>
            <a:spLocks noGrp="1"/>
          </p:cNvSpPr>
          <p:nvPr>
            <p:ph idx="1"/>
          </p:nvPr>
        </p:nvSpPr>
        <p:spPr>
          <a:xfrm>
            <a:off x="1069847" y="1803043"/>
            <a:ext cx="10984777" cy="4906850"/>
          </a:xfrm>
        </p:spPr>
        <p:txBody>
          <a:bodyPr>
            <a:normAutofit/>
          </a:bodyPr>
          <a:lstStyle/>
          <a:p>
            <a:r>
              <a:rPr lang="en-US" sz="4000" dirty="0" smtClean="0"/>
              <a:t>But the Bible says that God is love.</a:t>
            </a:r>
          </a:p>
          <a:p>
            <a:r>
              <a:rPr lang="en-US" sz="4000" dirty="0" smtClean="0"/>
              <a:t>The Bible teaches that God is One.</a:t>
            </a:r>
          </a:p>
          <a:p>
            <a:r>
              <a:rPr lang="en-US" sz="4000" dirty="0" smtClean="0"/>
              <a:t>And the Bible teaches that God is three persons.</a:t>
            </a:r>
          </a:p>
          <a:p>
            <a:r>
              <a:rPr lang="en-US" sz="4000" dirty="0" smtClean="0"/>
              <a:t>This is a wonderful mystery beyond our understanding, but God has revealed as much as we need to know.</a:t>
            </a:r>
          </a:p>
        </p:txBody>
      </p:sp>
    </p:spTree>
    <p:extLst>
      <p:ext uri="{BB962C8B-B14F-4D97-AF65-F5344CB8AC3E}">
        <p14:creationId xmlns:p14="http://schemas.microsoft.com/office/powerpoint/2010/main" val="149796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personal</a:t>
            </a:r>
            <a:endParaRPr lang="en-US" dirty="0"/>
          </a:p>
        </p:txBody>
      </p:sp>
      <p:sp>
        <p:nvSpPr>
          <p:cNvPr id="5" name="Content Placeholder 4"/>
          <p:cNvSpPr>
            <a:spLocks noGrp="1"/>
          </p:cNvSpPr>
          <p:nvPr>
            <p:ph idx="1"/>
          </p:nvPr>
        </p:nvSpPr>
        <p:spPr>
          <a:xfrm>
            <a:off x="1069847" y="1803043"/>
            <a:ext cx="10984777" cy="4906850"/>
          </a:xfrm>
        </p:spPr>
        <p:txBody>
          <a:bodyPr>
            <a:normAutofit/>
          </a:bodyPr>
          <a:lstStyle/>
          <a:p>
            <a:r>
              <a:rPr lang="en-US" sz="4000" dirty="0" smtClean="0"/>
              <a:t>This is also a reasonable mystery. </a:t>
            </a:r>
          </a:p>
          <a:p>
            <a:r>
              <a:rPr lang="en-US" sz="4000" dirty="0" smtClean="0"/>
              <a:t>If you insist on completely understanding your God before you place your trust in Him, then you have a very small God. More like a god. Or a </a:t>
            </a:r>
            <a:r>
              <a:rPr lang="en-US" sz="1050" dirty="0" smtClean="0"/>
              <a:t>god.</a:t>
            </a:r>
            <a:endParaRPr lang="en-US" sz="4000" dirty="0" smtClean="0"/>
          </a:p>
        </p:txBody>
      </p:sp>
    </p:spTree>
    <p:extLst>
      <p:ext uri="{BB962C8B-B14F-4D97-AF65-F5344CB8AC3E}">
        <p14:creationId xmlns:p14="http://schemas.microsoft.com/office/powerpoint/2010/main" val="194757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Resurrection prayer is personal</a:t>
            </a:r>
            <a:endParaRPr lang="en-US" dirty="0"/>
          </a:p>
        </p:txBody>
      </p:sp>
      <p:sp>
        <p:nvSpPr>
          <p:cNvPr id="5" name="Content Placeholder 4"/>
          <p:cNvSpPr>
            <a:spLocks noGrp="1"/>
          </p:cNvSpPr>
          <p:nvPr>
            <p:ph idx="1"/>
          </p:nvPr>
        </p:nvSpPr>
        <p:spPr>
          <a:xfrm>
            <a:off x="1069847" y="1944709"/>
            <a:ext cx="10984777" cy="4765183"/>
          </a:xfrm>
        </p:spPr>
        <p:txBody>
          <a:bodyPr>
            <a:normAutofit/>
          </a:bodyPr>
          <a:lstStyle/>
          <a:p>
            <a:r>
              <a:rPr lang="en-US" sz="4000" dirty="0" smtClean="0"/>
              <a:t>We talk to God, knowing that a loving, personal, Trinitarian Being made us to walk with Him and dialogue with Him.</a:t>
            </a:r>
          </a:p>
          <a:p>
            <a:r>
              <a:rPr lang="en-US" sz="4000" dirty="0" smtClean="0"/>
              <a:t>Tell God your story, your sorrows, your concerns, and your desires.</a:t>
            </a:r>
          </a:p>
          <a:p>
            <a:r>
              <a:rPr lang="en-US" sz="4000" dirty="0" smtClean="0"/>
              <a:t>Ask him to give you his heart and desires.</a:t>
            </a:r>
          </a:p>
          <a:p>
            <a:r>
              <a:rPr lang="en-US" sz="4000" dirty="0" smtClean="0"/>
              <a:t>Listen to him. Take time.</a:t>
            </a:r>
          </a:p>
        </p:txBody>
      </p:sp>
    </p:spTree>
    <p:extLst>
      <p:ext uri="{BB962C8B-B14F-4D97-AF65-F5344CB8AC3E}">
        <p14:creationId xmlns:p14="http://schemas.microsoft.com/office/powerpoint/2010/main" val="152023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Resurrection prayer</a:t>
            </a:r>
            <a:br>
              <a:rPr lang="en-US" dirty="0" smtClean="0"/>
            </a:br>
            <a:r>
              <a:rPr lang="en-US" dirty="0" smtClean="0"/>
              <a:t>is bold and humble</a:t>
            </a:r>
            <a:endParaRPr lang="en-US" dirty="0"/>
          </a:p>
        </p:txBody>
      </p:sp>
      <p:sp>
        <p:nvSpPr>
          <p:cNvPr id="3" name="Text Placeholder 2"/>
          <p:cNvSpPr>
            <a:spLocks noGrp="1"/>
          </p:cNvSpPr>
          <p:nvPr>
            <p:ph type="body" idx="1"/>
          </p:nvPr>
        </p:nvSpPr>
        <p:spPr>
          <a:xfrm>
            <a:off x="2165774" y="5020056"/>
            <a:ext cx="9566880" cy="1066800"/>
          </a:xfrm>
        </p:spPr>
        <p:txBody>
          <a:bodyPr>
            <a:normAutofit/>
          </a:bodyPr>
          <a:lstStyle/>
          <a:p>
            <a:r>
              <a:rPr lang="en-US" sz="4800" dirty="0" smtClean="0"/>
              <a:t>Because of Christ’s atonement.</a:t>
            </a:r>
            <a:endParaRPr lang="en-US" sz="4800" dirty="0"/>
          </a:p>
        </p:txBody>
      </p:sp>
    </p:spTree>
    <p:extLst>
      <p:ext uri="{BB962C8B-B14F-4D97-AF65-F5344CB8AC3E}">
        <p14:creationId xmlns:p14="http://schemas.microsoft.com/office/powerpoint/2010/main" val="19893565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9848" y="484632"/>
            <a:ext cx="10997656" cy="1609344"/>
          </a:xfrm>
        </p:spPr>
        <p:txBody>
          <a:bodyPr/>
          <a:lstStyle/>
          <a:p>
            <a:r>
              <a:rPr lang="en-US" dirty="0" smtClean="0"/>
              <a:t>Resurrection prayer is bold and humble</a:t>
            </a:r>
            <a:endParaRPr lang="en-US" dirty="0"/>
          </a:p>
        </p:txBody>
      </p:sp>
      <p:sp>
        <p:nvSpPr>
          <p:cNvPr id="5" name="Content Placeholder 4"/>
          <p:cNvSpPr>
            <a:spLocks noGrp="1"/>
          </p:cNvSpPr>
          <p:nvPr>
            <p:ph idx="1"/>
          </p:nvPr>
        </p:nvSpPr>
        <p:spPr/>
        <p:txBody>
          <a:bodyPr>
            <a:normAutofit/>
          </a:bodyPr>
          <a:lstStyle/>
          <a:p>
            <a:r>
              <a:rPr lang="en-US" sz="4000" dirty="0" smtClean="0"/>
              <a:t>Because all have sinned and fall short of the glory of God, we all need purification for sins. </a:t>
            </a:r>
            <a:endParaRPr lang="en-US" sz="4000" dirty="0"/>
          </a:p>
          <a:p>
            <a:r>
              <a:rPr lang="en-US" sz="4000" dirty="0" smtClean="0"/>
              <a:t>This humbles us.</a:t>
            </a:r>
            <a:endParaRPr lang="en-US" sz="4000" dirty="0"/>
          </a:p>
        </p:txBody>
      </p:sp>
    </p:spTree>
    <p:extLst>
      <p:ext uri="{BB962C8B-B14F-4D97-AF65-F5344CB8AC3E}">
        <p14:creationId xmlns:p14="http://schemas.microsoft.com/office/powerpoint/2010/main" val="294286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9848" y="484632"/>
            <a:ext cx="10997656" cy="1609344"/>
          </a:xfrm>
        </p:spPr>
        <p:txBody>
          <a:bodyPr/>
          <a:lstStyle/>
          <a:p>
            <a:r>
              <a:rPr lang="en-US" dirty="0" smtClean="0"/>
              <a:t>Resurrection prayer is bold and humble</a:t>
            </a:r>
            <a:endParaRPr lang="en-US" dirty="0"/>
          </a:p>
        </p:txBody>
      </p:sp>
      <p:sp>
        <p:nvSpPr>
          <p:cNvPr id="5" name="Content Placeholder 4"/>
          <p:cNvSpPr>
            <a:spLocks noGrp="1"/>
          </p:cNvSpPr>
          <p:nvPr>
            <p:ph idx="1"/>
          </p:nvPr>
        </p:nvSpPr>
        <p:spPr/>
        <p:txBody>
          <a:bodyPr>
            <a:normAutofit/>
          </a:bodyPr>
          <a:lstStyle/>
          <a:p>
            <a:r>
              <a:rPr lang="en-US" sz="4000" dirty="0" smtClean="0"/>
              <a:t>Because we have been purified by Christ, we are very bold in prayer.</a:t>
            </a:r>
            <a:endParaRPr lang="en-US" sz="4000" dirty="0"/>
          </a:p>
        </p:txBody>
      </p:sp>
    </p:spTree>
    <p:extLst>
      <p:ext uri="{BB962C8B-B14F-4D97-AF65-F5344CB8AC3E}">
        <p14:creationId xmlns:p14="http://schemas.microsoft.com/office/powerpoint/2010/main" val="427577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9848" y="484632"/>
            <a:ext cx="10997656" cy="1609344"/>
          </a:xfrm>
        </p:spPr>
        <p:txBody>
          <a:bodyPr/>
          <a:lstStyle/>
          <a:p>
            <a:r>
              <a:rPr lang="en-US" dirty="0" smtClean="0"/>
              <a:t>Resurrection prayer is bold and humble</a:t>
            </a:r>
            <a:endParaRPr lang="en-US" dirty="0"/>
          </a:p>
        </p:txBody>
      </p:sp>
      <p:sp>
        <p:nvSpPr>
          <p:cNvPr id="5" name="Content Placeholder 4"/>
          <p:cNvSpPr>
            <a:spLocks noGrp="1"/>
          </p:cNvSpPr>
          <p:nvPr>
            <p:ph idx="1"/>
          </p:nvPr>
        </p:nvSpPr>
        <p:spPr>
          <a:xfrm>
            <a:off x="875763" y="1648496"/>
            <a:ext cx="11191741" cy="4523704"/>
          </a:xfrm>
        </p:spPr>
        <p:txBody>
          <a:bodyPr>
            <a:normAutofit fontScale="92500" lnSpcReduction="20000"/>
          </a:bodyPr>
          <a:lstStyle/>
          <a:p>
            <a:r>
              <a:rPr lang="en-US" sz="4000" dirty="0" smtClean="0"/>
              <a:t>Hebrews 4:14-16 </a:t>
            </a:r>
            <a:r>
              <a:rPr lang="en-US" sz="4000" b="1" i="1" baseline="30000" dirty="0"/>
              <a:t>14 </a:t>
            </a:r>
            <a:r>
              <a:rPr lang="en-US" sz="4000" i="1" dirty="0"/>
              <a:t>Therefore, since we have a great high priest who has ascended into heaven</a:t>
            </a:r>
            <a:r>
              <a:rPr lang="en-US" sz="4000" i="1" dirty="0" smtClean="0"/>
              <a:t>,</a:t>
            </a:r>
            <a:r>
              <a:rPr lang="en-US" sz="4000" i="1" dirty="0"/>
              <a:t> Jesus the Son of God, let us hold firmly to the faith we profess. </a:t>
            </a:r>
            <a:r>
              <a:rPr lang="en-US" sz="4000" b="1" i="1" baseline="30000" dirty="0"/>
              <a:t>15 </a:t>
            </a:r>
            <a:r>
              <a:rPr lang="en-US" sz="4000" i="1" dirty="0"/>
              <a:t>For we do not have a high priest who is unable to empathize with our weaknesses, but we have one who has been tempted in every way, just as we are—yet he did not sin. </a:t>
            </a:r>
            <a:r>
              <a:rPr lang="en-US" sz="4000" b="1" i="1" baseline="30000" dirty="0"/>
              <a:t>16 </a:t>
            </a:r>
            <a:r>
              <a:rPr lang="en-US" sz="4000" i="1" dirty="0"/>
              <a:t>Let us then approach God’s throne of grace with confidence, so that we may receive mercy and find grace to help us in our time of need.</a:t>
            </a:r>
            <a:endParaRPr lang="en-US" sz="4000" i="1" dirty="0"/>
          </a:p>
        </p:txBody>
      </p:sp>
    </p:spTree>
    <p:extLst>
      <p:ext uri="{BB962C8B-B14F-4D97-AF65-F5344CB8AC3E}">
        <p14:creationId xmlns:p14="http://schemas.microsoft.com/office/powerpoint/2010/main" val="312436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9848" y="484632"/>
            <a:ext cx="10997656" cy="1609344"/>
          </a:xfrm>
        </p:spPr>
        <p:txBody>
          <a:bodyPr/>
          <a:lstStyle/>
          <a:p>
            <a:r>
              <a:rPr lang="en-US" dirty="0" smtClean="0"/>
              <a:t>Resurrection prayer is bold and humble</a:t>
            </a:r>
            <a:endParaRPr lang="en-US" dirty="0"/>
          </a:p>
        </p:txBody>
      </p:sp>
      <p:sp>
        <p:nvSpPr>
          <p:cNvPr id="5" name="Content Placeholder 4"/>
          <p:cNvSpPr>
            <a:spLocks noGrp="1"/>
          </p:cNvSpPr>
          <p:nvPr>
            <p:ph idx="1"/>
          </p:nvPr>
        </p:nvSpPr>
        <p:spPr/>
        <p:txBody>
          <a:bodyPr>
            <a:normAutofit/>
          </a:bodyPr>
          <a:lstStyle/>
          <a:p>
            <a:r>
              <a:rPr lang="en-US" sz="4000" dirty="0" smtClean="0"/>
              <a:t>After enduring the cross for you, Jesus will not abandon or betray those who put their trust in him.</a:t>
            </a:r>
          </a:p>
          <a:p>
            <a:r>
              <a:rPr lang="en-US" sz="4000" dirty="0" smtClean="0"/>
              <a:t>Boldly go to the throne of grace </a:t>
            </a:r>
            <a:r>
              <a:rPr lang="en-US" sz="4000" smtClean="0"/>
              <a:t>for help.</a:t>
            </a:r>
            <a:endParaRPr lang="en-US" sz="4000" dirty="0"/>
          </a:p>
        </p:txBody>
      </p:sp>
    </p:spTree>
    <p:extLst>
      <p:ext uri="{BB962C8B-B14F-4D97-AF65-F5344CB8AC3E}">
        <p14:creationId xmlns:p14="http://schemas.microsoft.com/office/powerpoint/2010/main" val="36661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9848" y="484632"/>
            <a:ext cx="10997656" cy="1609344"/>
          </a:xfrm>
        </p:spPr>
        <p:txBody>
          <a:bodyPr/>
          <a:lstStyle/>
          <a:p>
            <a:r>
              <a:rPr lang="en-US" dirty="0" smtClean="0"/>
              <a:t>Resurrection prayer is bold and humble</a:t>
            </a:r>
            <a:endParaRPr lang="en-US" dirty="0"/>
          </a:p>
        </p:txBody>
      </p:sp>
      <p:sp>
        <p:nvSpPr>
          <p:cNvPr id="5" name="Content Placeholder 4"/>
          <p:cNvSpPr>
            <a:spLocks noGrp="1"/>
          </p:cNvSpPr>
          <p:nvPr>
            <p:ph idx="1"/>
          </p:nvPr>
        </p:nvSpPr>
        <p:spPr/>
        <p:txBody>
          <a:bodyPr>
            <a:normAutofit/>
          </a:bodyPr>
          <a:lstStyle/>
          <a:p>
            <a:endParaRPr lang="en-US" sz="4000" dirty="0"/>
          </a:p>
        </p:txBody>
      </p:sp>
    </p:spTree>
    <p:extLst>
      <p:ext uri="{BB962C8B-B14F-4D97-AF65-F5344CB8AC3E}">
        <p14:creationId xmlns:p14="http://schemas.microsoft.com/office/powerpoint/2010/main" val="61166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5438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resurrection</a:t>
            </a:r>
            <a:br>
              <a:rPr lang="en-US" dirty="0" smtClean="0"/>
            </a:br>
            <a:r>
              <a:rPr lang="en-US" dirty="0" smtClean="0"/>
              <a:t>is a satisfying event:</a:t>
            </a:r>
            <a:endParaRPr lang="en-US" dirty="0"/>
          </a:p>
        </p:txBody>
      </p:sp>
      <p:sp>
        <p:nvSpPr>
          <p:cNvPr id="3" name="Content Placeholder 2"/>
          <p:cNvSpPr>
            <a:spLocks noGrp="1"/>
          </p:cNvSpPr>
          <p:nvPr>
            <p:ph idx="1"/>
          </p:nvPr>
        </p:nvSpPr>
        <p:spPr>
          <a:xfrm>
            <a:off x="1069848" y="2121408"/>
            <a:ext cx="10058400" cy="4627122"/>
          </a:xfrm>
        </p:spPr>
        <p:txBody>
          <a:bodyPr>
            <a:normAutofit/>
          </a:bodyPr>
          <a:lstStyle/>
          <a:p>
            <a:r>
              <a:rPr lang="en-US" sz="4400" dirty="0" smtClean="0"/>
              <a:t>A redemptive worldview founded on the love of God as revealed in Jesus Christ is more satisfying than:</a:t>
            </a:r>
          </a:p>
          <a:p>
            <a:pPr lvl="1"/>
            <a:r>
              <a:rPr lang="en-US" sz="4000" dirty="0" smtClean="0"/>
              <a:t>Atheism</a:t>
            </a:r>
          </a:p>
          <a:p>
            <a:pPr lvl="1"/>
            <a:r>
              <a:rPr lang="en-US" sz="4000" dirty="0" smtClean="0"/>
              <a:t>Karmic religions</a:t>
            </a:r>
          </a:p>
          <a:p>
            <a:pPr lvl="1"/>
            <a:r>
              <a:rPr lang="en-US" sz="4000" dirty="0" smtClean="0"/>
              <a:t>Monotheism dependent on works </a:t>
            </a:r>
          </a:p>
          <a:p>
            <a:pPr lvl="1"/>
            <a:r>
              <a:rPr lang="en-US" sz="4000" dirty="0" smtClean="0"/>
              <a:t>New Thought/New Age</a:t>
            </a:r>
          </a:p>
          <a:p>
            <a:endParaRPr lang="en-US" sz="4400" dirty="0"/>
          </a:p>
        </p:txBody>
      </p:sp>
    </p:spTree>
    <p:extLst>
      <p:ext uri="{BB962C8B-B14F-4D97-AF65-F5344CB8AC3E}">
        <p14:creationId xmlns:p14="http://schemas.microsoft.com/office/powerpoint/2010/main" val="1344141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1:1-4</a:t>
            </a:r>
            <a:endParaRPr lang="en-US" dirty="0"/>
          </a:p>
        </p:txBody>
      </p:sp>
      <p:sp>
        <p:nvSpPr>
          <p:cNvPr id="3" name="Text Placeholder 2"/>
          <p:cNvSpPr>
            <a:spLocks noGrp="1"/>
          </p:cNvSpPr>
          <p:nvPr>
            <p:ph type="body" idx="1"/>
          </p:nvPr>
        </p:nvSpPr>
        <p:spPr>
          <a:xfrm>
            <a:off x="2165774" y="5020056"/>
            <a:ext cx="9052560" cy="1676958"/>
          </a:xfrm>
        </p:spPr>
        <p:txBody>
          <a:bodyPr>
            <a:normAutofit/>
          </a:bodyPr>
          <a:lstStyle/>
          <a:p>
            <a:r>
              <a:rPr lang="en-US" sz="3600" dirty="0" smtClean="0"/>
              <a:t>1 Long ago, at many times and in many ways, God spoke to our fathers by the prophets,</a:t>
            </a:r>
            <a:endParaRPr lang="en-US" sz="3600" dirty="0"/>
          </a:p>
        </p:txBody>
      </p:sp>
    </p:spTree>
    <p:extLst>
      <p:ext uri="{BB962C8B-B14F-4D97-AF65-F5344CB8AC3E}">
        <p14:creationId xmlns:p14="http://schemas.microsoft.com/office/powerpoint/2010/main" val="1484358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1:1-4</a:t>
            </a:r>
            <a:endParaRPr lang="en-US" dirty="0"/>
          </a:p>
        </p:txBody>
      </p:sp>
      <p:sp>
        <p:nvSpPr>
          <p:cNvPr id="3" name="Text Placeholder 2"/>
          <p:cNvSpPr>
            <a:spLocks noGrp="1"/>
          </p:cNvSpPr>
          <p:nvPr>
            <p:ph type="body" idx="1"/>
          </p:nvPr>
        </p:nvSpPr>
        <p:spPr>
          <a:xfrm>
            <a:off x="2165774" y="5020056"/>
            <a:ext cx="10026226" cy="1676958"/>
          </a:xfrm>
        </p:spPr>
        <p:txBody>
          <a:bodyPr>
            <a:normAutofit/>
          </a:bodyPr>
          <a:lstStyle/>
          <a:p>
            <a:r>
              <a:rPr lang="en-US" sz="3600" dirty="0" smtClean="0"/>
              <a:t>2 but in these last days he has spoken to us by his Son, whom he appointed heir of all things, through whom also he created the world.</a:t>
            </a:r>
            <a:endParaRPr lang="en-US" sz="3600" dirty="0"/>
          </a:p>
        </p:txBody>
      </p:sp>
    </p:spTree>
    <p:extLst>
      <p:ext uri="{BB962C8B-B14F-4D97-AF65-F5344CB8AC3E}">
        <p14:creationId xmlns:p14="http://schemas.microsoft.com/office/powerpoint/2010/main" val="1068002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1:1-4</a:t>
            </a:r>
            <a:endParaRPr lang="en-US" dirty="0"/>
          </a:p>
        </p:txBody>
      </p:sp>
      <p:sp>
        <p:nvSpPr>
          <p:cNvPr id="3" name="Text Placeholder 2"/>
          <p:cNvSpPr>
            <a:spLocks noGrp="1"/>
          </p:cNvSpPr>
          <p:nvPr>
            <p:ph type="body" idx="1"/>
          </p:nvPr>
        </p:nvSpPr>
        <p:spPr>
          <a:xfrm>
            <a:off x="1519707" y="5020056"/>
            <a:ext cx="10483403" cy="1676958"/>
          </a:xfrm>
        </p:spPr>
        <p:txBody>
          <a:bodyPr>
            <a:normAutofit/>
          </a:bodyPr>
          <a:lstStyle/>
          <a:p>
            <a:r>
              <a:rPr lang="en-US" sz="3600" dirty="0" smtClean="0"/>
              <a:t>3 He is the radiance of the glory of God and the exact imprint of his nature, and he upholds the universe by the word of his power.</a:t>
            </a:r>
            <a:endParaRPr lang="en-US" sz="3600" dirty="0"/>
          </a:p>
        </p:txBody>
      </p:sp>
    </p:spTree>
    <p:extLst>
      <p:ext uri="{BB962C8B-B14F-4D97-AF65-F5344CB8AC3E}">
        <p14:creationId xmlns:p14="http://schemas.microsoft.com/office/powerpoint/2010/main" val="626419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1:1-4</a:t>
            </a:r>
            <a:endParaRPr lang="en-US" dirty="0"/>
          </a:p>
        </p:txBody>
      </p:sp>
      <p:sp>
        <p:nvSpPr>
          <p:cNvPr id="3" name="Text Placeholder 2"/>
          <p:cNvSpPr>
            <a:spLocks noGrp="1"/>
          </p:cNvSpPr>
          <p:nvPr>
            <p:ph type="body" idx="1"/>
          </p:nvPr>
        </p:nvSpPr>
        <p:spPr>
          <a:xfrm>
            <a:off x="2165774" y="5020056"/>
            <a:ext cx="9052560" cy="1676958"/>
          </a:xfrm>
        </p:spPr>
        <p:txBody>
          <a:bodyPr>
            <a:normAutofit/>
          </a:bodyPr>
          <a:lstStyle/>
          <a:p>
            <a:r>
              <a:rPr lang="en-US" sz="3600" dirty="0" smtClean="0"/>
              <a:t>3d After making purification for sins, he sat down at the right hand of the Majesty on high,</a:t>
            </a:r>
            <a:endParaRPr lang="en-US" sz="3600" dirty="0"/>
          </a:p>
        </p:txBody>
      </p:sp>
    </p:spTree>
    <p:extLst>
      <p:ext uri="{BB962C8B-B14F-4D97-AF65-F5344CB8AC3E}">
        <p14:creationId xmlns:p14="http://schemas.microsoft.com/office/powerpoint/2010/main" val="2838216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1:1-4</a:t>
            </a:r>
            <a:endParaRPr lang="en-US" dirty="0"/>
          </a:p>
        </p:txBody>
      </p:sp>
      <p:sp>
        <p:nvSpPr>
          <p:cNvPr id="3" name="Text Placeholder 2"/>
          <p:cNvSpPr>
            <a:spLocks noGrp="1"/>
          </p:cNvSpPr>
          <p:nvPr>
            <p:ph type="body" idx="1"/>
          </p:nvPr>
        </p:nvSpPr>
        <p:spPr>
          <a:xfrm>
            <a:off x="2165774" y="5020056"/>
            <a:ext cx="9052560" cy="1676958"/>
          </a:xfrm>
        </p:spPr>
        <p:txBody>
          <a:bodyPr>
            <a:normAutofit/>
          </a:bodyPr>
          <a:lstStyle/>
          <a:p>
            <a:r>
              <a:rPr lang="en-US" sz="3600" dirty="0" smtClean="0"/>
              <a:t>4 Having become as much superior to angels as the name he has inherited is more excellent than theirs.</a:t>
            </a:r>
            <a:endParaRPr lang="en-US" sz="3600" dirty="0"/>
          </a:p>
        </p:txBody>
      </p:sp>
    </p:spTree>
    <p:extLst>
      <p:ext uri="{BB962C8B-B14F-4D97-AF65-F5344CB8AC3E}">
        <p14:creationId xmlns:p14="http://schemas.microsoft.com/office/powerpoint/2010/main" val="1296202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319</TotalTime>
  <Words>1101</Words>
  <Application>Microsoft Office PowerPoint</Application>
  <PresentationFormat>Widescreen</PresentationFormat>
  <Paragraphs>108</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Rockwell</vt:lpstr>
      <vt:lpstr>Rockwell Condensed</vt:lpstr>
      <vt:lpstr>Wingdings</vt:lpstr>
      <vt:lpstr>Wood Type</vt:lpstr>
      <vt:lpstr>Prayer after the resurrection</vt:lpstr>
      <vt:lpstr>The resurrection is  a historical event:</vt:lpstr>
      <vt:lpstr>The resurrection is a satisfying event:</vt:lpstr>
      <vt:lpstr>The resurrection is a satisfying event:</vt:lpstr>
      <vt:lpstr>Hebrews 1:1-4</vt:lpstr>
      <vt:lpstr>Hebrews 1:1-4</vt:lpstr>
      <vt:lpstr>Hebrews 1:1-4</vt:lpstr>
      <vt:lpstr>Hebrews 1:1-4</vt:lpstr>
      <vt:lpstr>Hebrews 1:1-4</vt:lpstr>
      <vt:lpstr>Hebrews Overview</vt:lpstr>
      <vt:lpstr>Hebrews overview</vt:lpstr>
      <vt:lpstr>V1 God has spoken v2 God is still speaking</vt:lpstr>
      <vt:lpstr>Resurrection prayer is hopeful</vt:lpstr>
      <vt:lpstr>PowerPoint Presentation</vt:lpstr>
      <vt:lpstr>PowerPoint Presentation</vt:lpstr>
      <vt:lpstr>PowerPoint Presentation</vt:lpstr>
      <vt:lpstr>PowerPoint Presentation</vt:lpstr>
      <vt:lpstr>Ephesians 4:11-14</vt:lpstr>
      <vt:lpstr>Ephesians 4:11-14</vt:lpstr>
      <vt:lpstr>Theology is Fuel for worship</vt:lpstr>
      <vt:lpstr>Resurrection prayer is hopeful</vt:lpstr>
      <vt:lpstr>Resurrection prayer is hopeful</vt:lpstr>
      <vt:lpstr>Resurrection prayer is hopeful</vt:lpstr>
      <vt:lpstr>Resurrection prayer is hopeful</vt:lpstr>
      <vt:lpstr>Resurrection prayer is hopeful</vt:lpstr>
      <vt:lpstr>Resurrection prayer is personal</vt:lpstr>
      <vt:lpstr>Resurrection prayer is personal</vt:lpstr>
      <vt:lpstr>Resurrection prayer is personal</vt:lpstr>
      <vt:lpstr>Resurrection prayer is personal</vt:lpstr>
      <vt:lpstr>Resurrection prayer is personal</vt:lpstr>
      <vt:lpstr>Resurrection prayer is personal</vt:lpstr>
      <vt:lpstr>Resurrection prayer is personal</vt:lpstr>
      <vt:lpstr>Resurrection prayer is bold and humble</vt:lpstr>
      <vt:lpstr>Resurrection prayer is bold and humble</vt:lpstr>
      <vt:lpstr>Resurrection prayer is bold and humble</vt:lpstr>
      <vt:lpstr>Resurrection prayer is bold and humble</vt:lpstr>
      <vt:lpstr>Resurrection prayer is bold and humble</vt:lpstr>
      <vt:lpstr>Resurrection prayer is bold and humble</vt:lpstr>
      <vt:lpstr>PowerPoint Presentation</vt:lpstr>
    </vt:vector>
  </TitlesOfParts>
  <Company>Bemidji House of Prayer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after the resurrection</dc:title>
  <dc:creator>Pastor Mike</dc:creator>
  <cp:lastModifiedBy>Pastor Mike</cp:lastModifiedBy>
  <cp:revision>18</cp:revision>
  <dcterms:created xsi:type="dcterms:W3CDTF">2019-04-20T23:38:17Z</dcterms:created>
  <dcterms:modified xsi:type="dcterms:W3CDTF">2019-04-21T04:58:06Z</dcterms:modified>
</cp:coreProperties>
</file>